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516" autoAdjust="0"/>
  </p:normalViewPr>
  <p:slideViewPr>
    <p:cSldViewPr>
      <p:cViewPr varScale="1">
        <p:scale>
          <a:sx n="96" d="100"/>
          <a:sy n="96" d="100"/>
        </p:scale>
        <p:origin x="12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F9F97A-0BDD-4ECB-A6D5-CD5C4B2A3D5B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A74F3BAD-395E-41A4-937A-32B89097131A}">
      <dgm:prSet phldrT="[Tekst]"/>
      <dgm:spPr/>
      <dgm:t>
        <a:bodyPr/>
        <a:lstStyle/>
        <a:p>
          <a:r>
            <a:rPr lang="pl-PL" dirty="0"/>
            <a:t>Zakończenie postępowania upadłościowego</a:t>
          </a:r>
        </a:p>
      </dgm:t>
    </dgm:pt>
    <dgm:pt modelId="{737BF88B-1A5A-49A6-9C75-48FBCE4CE881}" type="parTrans" cxnId="{86E02144-647B-467A-9814-8125C4FDA895}">
      <dgm:prSet/>
      <dgm:spPr/>
      <dgm:t>
        <a:bodyPr/>
        <a:lstStyle/>
        <a:p>
          <a:endParaRPr lang="pl-PL"/>
        </a:p>
      </dgm:t>
    </dgm:pt>
    <dgm:pt modelId="{022D6752-B08D-410C-AFC0-3B6C3A260699}" type="sibTrans" cxnId="{86E02144-647B-467A-9814-8125C4FDA895}">
      <dgm:prSet/>
      <dgm:spPr/>
      <dgm:t>
        <a:bodyPr/>
        <a:lstStyle/>
        <a:p>
          <a:endParaRPr lang="pl-PL"/>
        </a:p>
      </dgm:t>
    </dgm:pt>
    <dgm:pt modelId="{DD32C4D5-D0FC-422D-8C60-A7542BBF9A28}">
      <dgm:prSet phldrT="[Tekst]"/>
      <dgm:spPr/>
      <dgm:t>
        <a:bodyPr/>
        <a:lstStyle/>
        <a:p>
          <a:r>
            <a:rPr lang="pl-PL" dirty="0"/>
            <a:t>Prawidłowe wykonanie co do zasady warunkuje umorzenie niezaspokojonych zobowiązań</a:t>
          </a:r>
        </a:p>
      </dgm:t>
    </dgm:pt>
    <dgm:pt modelId="{EA77B545-B955-443F-9D67-141AF2FFED64}" type="parTrans" cxnId="{A0342425-4A08-4193-A819-9460E8414571}">
      <dgm:prSet/>
      <dgm:spPr/>
      <dgm:t>
        <a:bodyPr/>
        <a:lstStyle/>
        <a:p>
          <a:endParaRPr lang="pl-PL"/>
        </a:p>
      </dgm:t>
    </dgm:pt>
    <dgm:pt modelId="{00D43D98-8296-4B42-8410-4700323BFD50}" type="sibTrans" cxnId="{A0342425-4A08-4193-A819-9460E8414571}">
      <dgm:prSet/>
      <dgm:spPr/>
      <dgm:t>
        <a:bodyPr/>
        <a:lstStyle/>
        <a:p>
          <a:endParaRPr lang="pl-PL"/>
        </a:p>
      </dgm:t>
    </dgm:pt>
    <dgm:pt modelId="{4E984D0E-DFBB-44F0-AEC3-3447633838A1}">
      <dgm:prSet phldrT="[Tekst]"/>
      <dgm:spPr/>
      <dgm:t>
        <a:bodyPr/>
        <a:lstStyle/>
        <a:p>
          <a:r>
            <a:rPr lang="pl-PL" dirty="0"/>
            <a:t>Skutki niewykonania/ nieprawidłowości w trakcie wykonywania</a:t>
          </a:r>
        </a:p>
      </dgm:t>
    </dgm:pt>
    <dgm:pt modelId="{C55B23A9-0950-4B68-8129-E8F67C6CF28D}" type="parTrans" cxnId="{92C4811E-E1B0-4F14-98BC-4F6D0C6642E8}">
      <dgm:prSet/>
      <dgm:spPr/>
      <dgm:t>
        <a:bodyPr/>
        <a:lstStyle/>
        <a:p>
          <a:endParaRPr lang="pl-PL"/>
        </a:p>
      </dgm:t>
    </dgm:pt>
    <dgm:pt modelId="{EBC44A5C-CF02-4720-8548-01155F1C1CD7}" type="sibTrans" cxnId="{92C4811E-E1B0-4F14-98BC-4F6D0C6642E8}">
      <dgm:prSet/>
      <dgm:spPr/>
      <dgm:t>
        <a:bodyPr/>
        <a:lstStyle/>
        <a:p>
          <a:endParaRPr lang="pl-PL"/>
        </a:p>
      </dgm:t>
    </dgm:pt>
    <dgm:pt modelId="{4DD115BB-D86B-4014-AEB6-E3571001629F}" type="pres">
      <dgm:prSet presAssocID="{00F9F97A-0BDD-4ECB-A6D5-CD5C4B2A3D5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FB060C-78C0-474E-9A06-F6ED6F8C194B}" type="pres">
      <dgm:prSet presAssocID="{A74F3BAD-395E-41A4-937A-32B89097131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98B5D-5403-4E94-AC43-6ABBD473A3C4}" type="pres">
      <dgm:prSet presAssocID="{022D6752-B08D-410C-AFC0-3B6C3A260699}" presName="sibTrans" presStyleCnt="0"/>
      <dgm:spPr/>
    </dgm:pt>
    <dgm:pt modelId="{81810860-26D2-4AA5-94DD-D03E3F49C722}" type="pres">
      <dgm:prSet presAssocID="{DD32C4D5-D0FC-422D-8C60-A7542BBF9A2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282BF-EE35-4FCB-9FA2-3352BDEFB8F1}" type="pres">
      <dgm:prSet presAssocID="{00D43D98-8296-4B42-8410-4700323BFD50}" presName="sibTrans" presStyleCnt="0"/>
      <dgm:spPr/>
    </dgm:pt>
    <dgm:pt modelId="{DA21A336-52F7-40AA-AA49-D2DAB3920D4A}" type="pres">
      <dgm:prSet presAssocID="{4E984D0E-DFBB-44F0-AEC3-3447633838A1}" presName="node" presStyleLbl="node1" presStyleIdx="2" presStyleCnt="3" custLinFactNeighborY="37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E02144-647B-467A-9814-8125C4FDA895}" srcId="{00F9F97A-0BDD-4ECB-A6D5-CD5C4B2A3D5B}" destId="{A74F3BAD-395E-41A4-937A-32B89097131A}" srcOrd="0" destOrd="0" parTransId="{737BF88B-1A5A-49A6-9C75-48FBCE4CE881}" sibTransId="{022D6752-B08D-410C-AFC0-3B6C3A260699}"/>
    <dgm:cxn modelId="{A0342425-4A08-4193-A819-9460E8414571}" srcId="{00F9F97A-0BDD-4ECB-A6D5-CD5C4B2A3D5B}" destId="{DD32C4D5-D0FC-422D-8C60-A7542BBF9A28}" srcOrd="1" destOrd="0" parTransId="{EA77B545-B955-443F-9D67-141AF2FFED64}" sibTransId="{00D43D98-8296-4B42-8410-4700323BFD50}"/>
    <dgm:cxn modelId="{B674B82D-5759-458E-81AA-71D3BAE2C6E4}" type="presOf" srcId="{4E984D0E-DFBB-44F0-AEC3-3447633838A1}" destId="{DA21A336-52F7-40AA-AA49-D2DAB3920D4A}" srcOrd="0" destOrd="0" presId="urn:microsoft.com/office/officeart/2005/8/layout/default"/>
    <dgm:cxn modelId="{92C4811E-E1B0-4F14-98BC-4F6D0C6642E8}" srcId="{00F9F97A-0BDD-4ECB-A6D5-CD5C4B2A3D5B}" destId="{4E984D0E-DFBB-44F0-AEC3-3447633838A1}" srcOrd="2" destOrd="0" parTransId="{C55B23A9-0950-4B68-8129-E8F67C6CF28D}" sibTransId="{EBC44A5C-CF02-4720-8548-01155F1C1CD7}"/>
    <dgm:cxn modelId="{B0962EE3-C55E-449F-95CF-AA317C8E9256}" type="presOf" srcId="{A74F3BAD-395E-41A4-937A-32B89097131A}" destId="{85FB060C-78C0-474E-9A06-F6ED6F8C194B}" srcOrd="0" destOrd="0" presId="urn:microsoft.com/office/officeart/2005/8/layout/default"/>
    <dgm:cxn modelId="{C048637A-9F62-4635-8352-B6194BA0C346}" type="presOf" srcId="{DD32C4D5-D0FC-422D-8C60-A7542BBF9A28}" destId="{81810860-26D2-4AA5-94DD-D03E3F49C722}" srcOrd="0" destOrd="0" presId="urn:microsoft.com/office/officeart/2005/8/layout/default"/>
    <dgm:cxn modelId="{9B1E9D94-D5EB-447E-8202-9CF808B34472}" type="presOf" srcId="{00F9F97A-0BDD-4ECB-A6D5-CD5C4B2A3D5B}" destId="{4DD115BB-D86B-4014-AEB6-E3571001629F}" srcOrd="0" destOrd="0" presId="urn:microsoft.com/office/officeart/2005/8/layout/default"/>
    <dgm:cxn modelId="{43752BBF-CC89-45F4-A27D-A01D2D6D0622}" type="presParOf" srcId="{4DD115BB-D86B-4014-AEB6-E3571001629F}" destId="{85FB060C-78C0-474E-9A06-F6ED6F8C194B}" srcOrd="0" destOrd="0" presId="urn:microsoft.com/office/officeart/2005/8/layout/default"/>
    <dgm:cxn modelId="{DD1BF3A9-12D1-4A43-BB24-6E1DDA5D5901}" type="presParOf" srcId="{4DD115BB-D86B-4014-AEB6-E3571001629F}" destId="{64C98B5D-5403-4E94-AC43-6ABBD473A3C4}" srcOrd="1" destOrd="0" presId="urn:microsoft.com/office/officeart/2005/8/layout/default"/>
    <dgm:cxn modelId="{D89BBB61-27DA-4F76-A7A8-E7BD4D60BD26}" type="presParOf" srcId="{4DD115BB-D86B-4014-AEB6-E3571001629F}" destId="{81810860-26D2-4AA5-94DD-D03E3F49C722}" srcOrd="2" destOrd="0" presId="urn:microsoft.com/office/officeart/2005/8/layout/default"/>
    <dgm:cxn modelId="{49ADE86C-2600-480F-8C78-FDB48BCBFAE1}" type="presParOf" srcId="{4DD115BB-D86B-4014-AEB6-E3571001629F}" destId="{C65282BF-EE35-4FCB-9FA2-3352BDEFB8F1}" srcOrd="3" destOrd="0" presId="urn:microsoft.com/office/officeart/2005/8/layout/default"/>
    <dgm:cxn modelId="{2BAD2A74-122F-4851-B7F3-234937C353F8}" type="presParOf" srcId="{4DD115BB-D86B-4014-AEB6-E3571001629F}" destId="{DA21A336-52F7-40AA-AA49-D2DAB3920D4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02DB00-DAA4-4C37-BD16-33EDF2151506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C9ACC552-BCA1-4C34-BC61-0F650E6839BE}">
      <dgm:prSet phldrT="[Tekst]"/>
      <dgm:spPr/>
      <dgm:t>
        <a:bodyPr/>
        <a:lstStyle/>
        <a:p>
          <a:r>
            <a:rPr lang="pl-PL" dirty="0"/>
            <a:t>Zakres spłat na rzecz wierzycieli</a:t>
          </a:r>
        </a:p>
      </dgm:t>
    </dgm:pt>
    <dgm:pt modelId="{B578B639-3A28-4479-9648-6E37972D978D}" type="parTrans" cxnId="{870DD16B-6D2A-4C53-A1E2-8550F9151609}">
      <dgm:prSet/>
      <dgm:spPr/>
      <dgm:t>
        <a:bodyPr/>
        <a:lstStyle/>
        <a:p>
          <a:endParaRPr lang="pl-PL"/>
        </a:p>
      </dgm:t>
    </dgm:pt>
    <dgm:pt modelId="{B05E29C3-1574-4CFA-8048-AD6553BD59A2}" type="sibTrans" cxnId="{870DD16B-6D2A-4C53-A1E2-8550F9151609}">
      <dgm:prSet/>
      <dgm:spPr/>
      <dgm:t>
        <a:bodyPr/>
        <a:lstStyle/>
        <a:p>
          <a:endParaRPr lang="pl-PL"/>
        </a:p>
      </dgm:t>
    </dgm:pt>
    <dgm:pt modelId="{7B6F6309-7A83-499F-8F79-3CD14BEB315B}">
      <dgm:prSet phldrT="[Tekst]"/>
      <dgm:spPr/>
      <dgm:t>
        <a:bodyPr/>
        <a:lstStyle/>
        <a:p>
          <a:r>
            <a:rPr lang="pl-PL" dirty="0"/>
            <a:t>Czas realizacji spłat na rzecz wierzycieli</a:t>
          </a:r>
        </a:p>
      </dgm:t>
    </dgm:pt>
    <dgm:pt modelId="{B8CA0ECE-8E97-4B1C-BFF1-4C8C5939AAF5}" type="parTrans" cxnId="{6B291017-55C0-41B2-9270-B94895F21F93}">
      <dgm:prSet/>
      <dgm:spPr/>
      <dgm:t>
        <a:bodyPr/>
        <a:lstStyle/>
        <a:p>
          <a:endParaRPr lang="pl-PL"/>
        </a:p>
      </dgm:t>
    </dgm:pt>
    <dgm:pt modelId="{D9A6960F-4BD4-42C3-B574-D5852A392C38}" type="sibTrans" cxnId="{6B291017-55C0-41B2-9270-B94895F21F93}">
      <dgm:prSet/>
      <dgm:spPr/>
      <dgm:t>
        <a:bodyPr/>
        <a:lstStyle/>
        <a:p>
          <a:endParaRPr lang="pl-PL"/>
        </a:p>
      </dgm:t>
    </dgm:pt>
    <dgm:pt modelId="{5385E832-7C7E-40B5-A6F6-2E99F22E9D8B}">
      <dgm:prSet phldrT="[Tekst]"/>
      <dgm:spPr/>
      <dgm:t>
        <a:bodyPr/>
        <a:lstStyle/>
        <a:p>
          <a:r>
            <a:rPr lang="pl-PL" dirty="0"/>
            <a:t>Wskazanie części zobowiązań, które zostaną umorzone po wykonaniu planu spłaty</a:t>
          </a:r>
        </a:p>
      </dgm:t>
    </dgm:pt>
    <dgm:pt modelId="{50584719-5F4A-4141-BA51-631B527F0ED5}" type="parTrans" cxnId="{5C4BEC04-F818-4846-B551-D6F767F7A357}">
      <dgm:prSet/>
      <dgm:spPr/>
      <dgm:t>
        <a:bodyPr/>
        <a:lstStyle/>
        <a:p>
          <a:endParaRPr lang="pl-PL"/>
        </a:p>
      </dgm:t>
    </dgm:pt>
    <dgm:pt modelId="{54DAF20C-7094-4ED6-8D85-8C8999364445}" type="sibTrans" cxnId="{5C4BEC04-F818-4846-B551-D6F767F7A357}">
      <dgm:prSet/>
      <dgm:spPr/>
      <dgm:t>
        <a:bodyPr/>
        <a:lstStyle/>
        <a:p>
          <a:endParaRPr lang="pl-PL"/>
        </a:p>
      </dgm:t>
    </dgm:pt>
    <dgm:pt modelId="{8991FBF2-E4A0-4264-901C-490BCD870E6B}" type="pres">
      <dgm:prSet presAssocID="{A502DB00-DAA4-4C37-BD16-33EDF21515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615F98-6036-42A7-B542-73DADE6D8FE4}" type="pres">
      <dgm:prSet presAssocID="{C9ACC552-BCA1-4C34-BC61-0F650E6839B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0B82F-6275-4B13-8124-6F5F55B469AE}" type="pres">
      <dgm:prSet presAssocID="{B05E29C3-1574-4CFA-8048-AD6553BD59A2}" presName="sibTrans" presStyleCnt="0"/>
      <dgm:spPr/>
    </dgm:pt>
    <dgm:pt modelId="{89D4DB3B-AC9D-41AC-B55B-D7FEBCC1F01D}" type="pres">
      <dgm:prSet presAssocID="{7B6F6309-7A83-499F-8F79-3CD14BEB315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DE81A-CDA1-49BF-A873-7FB3F3D806C6}" type="pres">
      <dgm:prSet presAssocID="{D9A6960F-4BD4-42C3-B574-D5852A392C38}" presName="sibTrans" presStyleCnt="0"/>
      <dgm:spPr/>
    </dgm:pt>
    <dgm:pt modelId="{9AE9BF27-2495-415E-971C-79701B67D1E4}" type="pres">
      <dgm:prSet presAssocID="{5385E832-7C7E-40B5-A6F6-2E99F22E9D8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291017-55C0-41B2-9270-B94895F21F93}" srcId="{A502DB00-DAA4-4C37-BD16-33EDF2151506}" destId="{7B6F6309-7A83-499F-8F79-3CD14BEB315B}" srcOrd="1" destOrd="0" parTransId="{B8CA0ECE-8E97-4B1C-BFF1-4C8C5939AAF5}" sibTransId="{D9A6960F-4BD4-42C3-B574-D5852A392C38}"/>
    <dgm:cxn modelId="{9024039C-B4C3-47E2-9172-7B6552016E36}" type="presOf" srcId="{7B6F6309-7A83-499F-8F79-3CD14BEB315B}" destId="{89D4DB3B-AC9D-41AC-B55B-D7FEBCC1F01D}" srcOrd="0" destOrd="0" presId="urn:microsoft.com/office/officeart/2005/8/layout/default"/>
    <dgm:cxn modelId="{276A4911-4D4D-4FFD-965B-481B97067ED4}" type="presOf" srcId="{A502DB00-DAA4-4C37-BD16-33EDF2151506}" destId="{8991FBF2-E4A0-4264-901C-490BCD870E6B}" srcOrd="0" destOrd="0" presId="urn:microsoft.com/office/officeart/2005/8/layout/default"/>
    <dgm:cxn modelId="{96D99BDB-B253-4BF8-B7E7-E732B24FD8D0}" type="presOf" srcId="{C9ACC552-BCA1-4C34-BC61-0F650E6839BE}" destId="{CE615F98-6036-42A7-B542-73DADE6D8FE4}" srcOrd="0" destOrd="0" presId="urn:microsoft.com/office/officeart/2005/8/layout/default"/>
    <dgm:cxn modelId="{5C4BEC04-F818-4846-B551-D6F767F7A357}" srcId="{A502DB00-DAA4-4C37-BD16-33EDF2151506}" destId="{5385E832-7C7E-40B5-A6F6-2E99F22E9D8B}" srcOrd="2" destOrd="0" parTransId="{50584719-5F4A-4141-BA51-631B527F0ED5}" sibTransId="{54DAF20C-7094-4ED6-8D85-8C8999364445}"/>
    <dgm:cxn modelId="{C9A86A6E-8690-4718-9E2A-997A04D79AC6}" type="presOf" srcId="{5385E832-7C7E-40B5-A6F6-2E99F22E9D8B}" destId="{9AE9BF27-2495-415E-971C-79701B67D1E4}" srcOrd="0" destOrd="0" presId="urn:microsoft.com/office/officeart/2005/8/layout/default"/>
    <dgm:cxn modelId="{870DD16B-6D2A-4C53-A1E2-8550F9151609}" srcId="{A502DB00-DAA4-4C37-BD16-33EDF2151506}" destId="{C9ACC552-BCA1-4C34-BC61-0F650E6839BE}" srcOrd="0" destOrd="0" parTransId="{B578B639-3A28-4479-9648-6E37972D978D}" sibTransId="{B05E29C3-1574-4CFA-8048-AD6553BD59A2}"/>
    <dgm:cxn modelId="{A0E80790-1B2F-45C4-A75E-EF7DE36A1BE8}" type="presParOf" srcId="{8991FBF2-E4A0-4264-901C-490BCD870E6B}" destId="{CE615F98-6036-42A7-B542-73DADE6D8FE4}" srcOrd="0" destOrd="0" presId="urn:microsoft.com/office/officeart/2005/8/layout/default"/>
    <dgm:cxn modelId="{9976F5D7-75F0-4D9A-96C4-04AC781B3B52}" type="presParOf" srcId="{8991FBF2-E4A0-4264-901C-490BCD870E6B}" destId="{E7D0B82F-6275-4B13-8124-6F5F55B469AE}" srcOrd="1" destOrd="0" presId="urn:microsoft.com/office/officeart/2005/8/layout/default"/>
    <dgm:cxn modelId="{94BEDE4E-EF01-49EF-9F48-09AEAC70064B}" type="presParOf" srcId="{8991FBF2-E4A0-4264-901C-490BCD870E6B}" destId="{89D4DB3B-AC9D-41AC-B55B-D7FEBCC1F01D}" srcOrd="2" destOrd="0" presId="urn:microsoft.com/office/officeart/2005/8/layout/default"/>
    <dgm:cxn modelId="{F3AD6715-C558-4A47-91AD-F923F73FDABD}" type="presParOf" srcId="{8991FBF2-E4A0-4264-901C-490BCD870E6B}" destId="{F0ADE81A-CDA1-49BF-A873-7FB3F3D806C6}" srcOrd="3" destOrd="0" presId="urn:microsoft.com/office/officeart/2005/8/layout/default"/>
    <dgm:cxn modelId="{6C648AF4-0E69-4365-933A-77C4922C1877}" type="presParOf" srcId="{8991FBF2-E4A0-4264-901C-490BCD870E6B}" destId="{9AE9BF27-2495-415E-971C-79701B67D1E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5234D0-A61E-42E6-9384-CB4A245C7215}" type="doc">
      <dgm:prSet loTypeId="urn:microsoft.com/office/officeart/2005/8/layout/matrix3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72207743-733E-41C5-A1BF-42DE59BDA948}">
      <dgm:prSet phldrT="[Tekst]"/>
      <dgm:spPr/>
      <dgm:t>
        <a:bodyPr/>
        <a:lstStyle/>
        <a:p>
          <a:r>
            <a:rPr lang="pl-PL" dirty="0"/>
            <a:t>Windykacyjna</a:t>
          </a:r>
        </a:p>
      </dgm:t>
    </dgm:pt>
    <dgm:pt modelId="{E2D2AFCC-0845-4368-AE19-282FA478EF2B}" type="parTrans" cxnId="{A7A4EE8C-2BC7-4292-9620-D5E7243A2239}">
      <dgm:prSet/>
      <dgm:spPr/>
      <dgm:t>
        <a:bodyPr/>
        <a:lstStyle/>
        <a:p>
          <a:endParaRPr lang="pl-PL"/>
        </a:p>
      </dgm:t>
    </dgm:pt>
    <dgm:pt modelId="{5EE0E42D-28A1-4985-BD0C-EDD5D0122D80}" type="sibTrans" cxnId="{A7A4EE8C-2BC7-4292-9620-D5E7243A2239}">
      <dgm:prSet/>
      <dgm:spPr/>
      <dgm:t>
        <a:bodyPr/>
        <a:lstStyle/>
        <a:p>
          <a:endParaRPr lang="pl-PL"/>
        </a:p>
      </dgm:t>
    </dgm:pt>
    <dgm:pt modelId="{64D85215-21A0-4D1F-A64F-78F4D032A320}">
      <dgm:prSet phldrT="[Tekst]"/>
      <dgm:spPr/>
      <dgm:t>
        <a:bodyPr/>
        <a:lstStyle/>
        <a:p>
          <a:r>
            <a:rPr lang="pl-PL" dirty="0"/>
            <a:t>Wychowawcza (edukacyjna)</a:t>
          </a:r>
        </a:p>
      </dgm:t>
    </dgm:pt>
    <dgm:pt modelId="{A91E7488-F474-487D-A005-8CCF72590A6D}" type="parTrans" cxnId="{C55D9A8D-517A-465A-A1E6-A89C19252C2A}">
      <dgm:prSet/>
      <dgm:spPr/>
      <dgm:t>
        <a:bodyPr/>
        <a:lstStyle/>
        <a:p>
          <a:endParaRPr lang="pl-PL"/>
        </a:p>
      </dgm:t>
    </dgm:pt>
    <dgm:pt modelId="{BE21094C-6E27-4253-AF5A-0EA97EEE104A}" type="sibTrans" cxnId="{C55D9A8D-517A-465A-A1E6-A89C19252C2A}">
      <dgm:prSet/>
      <dgm:spPr/>
      <dgm:t>
        <a:bodyPr/>
        <a:lstStyle/>
        <a:p>
          <a:endParaRPr lang="pl-PL"/>
        </a:p>
      </dgm:t>
    </dgm:pt>
    <dgm:pt modelId="{E21E5DF1-27FB-4EA4-B0BA-ED87A0DB9CFA}">
      <dgm:prSet phldrT="[Tekst]"/>
      <dgm:spPr/>
      <dgm:t>
        <a:bodyPr/>
        <a:lstStyle/>
        <a:p>
          <a:r>
            <a:rPr lang="pl-PL" dirty="0"/>
            <a:t>Kształtowanie świadomości społecznej</a:t>
          </a:r>
        </a:p>
      </dgm:t>
    </dgm:pt>
    <dgm:pt modelId="{01269EC6-4F89-4E73-AD47-47A9B85DDC4E}" type="parTrans" cxnId="{03CB933C-8733-4583-B1D8-7BBCD4CE4CA7}">
      <dgm:prSet/>
      <dgm:spPr/>
      <dgm:t>
        <a:bodyPr/>
        <a:lstStyle/>
        <a:p>
          <a:endParaRPr lang="pl-PL"/>
        </a:p>
      </dgm:t>
    </dgm:pt>
    <dgm:pt modelId="{E3F73796-5CBA-4872-8280-424C4A129147}" type="sibTrans" cxnId="{03CB933C-8733-4583-B1D8-7BBCD4CE4CA7}">
      <dgm:prSet/>
      <dgm:spPr/>
      <dgm:t>
        <a:bodyPr/>
        <a:lstStyle/>
        <a:p>
          <a:endParaRPr lang="pl-PL"/>
        </a:p>
      </dgm:t>
    </dgm:pt>
    <dgm:pt modelId="{FE1B8065-DFF8-4E11-9E48-63D9EFC89817}">
      <dgm:prSet phldrT="[Tekst]"/>
      <dgm:spPr/>
      <dgm:t>
        <a:bodyPr/>
        <a:lstStyle/>
        <a:p>
          <a:r>
            <a:rPr lang="pl-PL" dirty="0"/>
            <a:t>Oddłużeniowa</a:t>
          </a:r>
        </a:p>
      </dgm:t>
    </dgm:pt>
    <dgm:pt modelId="{64FA80DA-969F-4AC6-B3D9-CD82074728D1}" type="parTrans" cxnId="{8F794977-A1BD-4245-8979-D3DC62FBF3EC}">
      <dgm:prSet/>
      <dgm:spPr/>
      <dgm:t>
        <a:bodyPr/>
        <a:lstStyle/>
        <a:p>
          <a:endParaRPr lang="pl-PL"/>
        </a:p>
      </dgm:t>
    </dgm:pt>
    <dgm:pt modelId="{5D0B9609-B9F4-4E50-8A47-2466CC6CF8DB}" type="sibTrans" cxnId="{8F794977-A1BD-4245-8979-D3DC62FBF3EC}">
      <dgm:prSet/>
      <dgm:spPr/>
      <dgm:t>
        <a:bodyPr/>
        <a:lstStyle/>
        <a:p>
          <a:endParaRPr lang="pl-PL"/>
        </a:p>
      </dgm:t>
    </dgm:pt>
    <dgm:pt modelId="{BA18A43D-665F-4377-B8D9-C9E974537ABA}" type="pres">
      <dgm:prSet presAssocID="{D15234D0-A61E-42E6-9384-CB4A245C721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3C4579-527F-42A5-A1EF-485BBA762578}" type="pres">
      <dgm:prSet presAssocID="{D15234D0-A61E-42E6-9384-CB4A245C7215}" presName="diamond" presStyleLbl="bgShp" presStyleIdx="0" presStyleCnt="1"/>
      <dgm:spPr/>
    </dgm:pt>
    <dgm:pt modelId="{C1719F98-6189-4D0F-8F6C-2795F096FBC9}" type="pres">
      <dgm:prSet presAssocID="{D15234D0-A61E-42E6-9384-CB4A245C721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E64D5-74C8-4588-964A-FA1A9B51F352}" type="pres">
      <dgm:prSet presAssocID="{D15234D0-A61E-42E6-9384-CB4A245C721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63409-2C57-4D63-956F-1F23E2203C6F}" type="pres">
      <dgm:prSet presAssocID="{D15234D0-A61E-42E6-9384-CB4A245C721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60A06-95AE-4BB6-AB5D-78B8791B0D80}" type="pres">
      <dgm:prSet presAssocID="{D15234D0-A61E-42E6-9384-CB4A245C721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927298-7CCF-42EE-B482-CACEFA52239A}" type="presOf" srcId="{E21E5DF1-27FB-4EA4-B0BA-ED87A0DB9CFA}" destId="{EC863409-2C57-4D63-956F-1F23E2203C6F}" srcOrd="0" destOrd="0" presId="urn:microsoft.com/office/officeart/2005/8/layout/matrix3"/>
    <dgm:cxn modelId="{CC5064E6-4454-42A8-9661-D68983E0930B}" type="presOf" srcId="{64D85215-21A0-4D1F-A64F-78F4D032A320}" destId="{06AE64D5-74C8-4588-964A-FA1A9B51F352}" srcOrd="0" destOrd="0" presId="urn:microsoft.com/office/officeart/2005/8/layout/matrix3"/>
    <dgm:cxn modelId="{C55D9A8D-517A-465A-A1E6-A89C19252C2A}" srcId="{D15234D0-A61E-42E6-9384-CB4A245C7215}" destId="{64D85215-21A0-4D1F-A64F-78F4D032A320}" srcOrd="1" destOrd="0" parTransId="{A91E7488-F474-487D-A005-8CCF72590A6D}" sibTransId="{BE21094C-6E27-4253-AF5A-0EA97EEE104A}"/>
    <dgm:cxn modelId="{A7A4EE8C-2BC7-4292-9620-D5E7243A2239}" srcId="{D15234D0-A61E-42E6-9384-CB4A245C7215}" destId="{72207743-733E-41C5-A1BF-42DE59BDA948}" srcOrd="0" destOrd="0" parTransId="{E2D2AFCC-0845-4368-AE19-282FA478EF2B}" sibTransId="{5EE0E42D-28A1-4985-BD0C-EDD5D0122D80}"/>
    <dgm:cxn modelId="{C63F1E6D-945A-4F7F-8269-2DDF769C8D84}" type="presOf" srcId="{72207743-733E-41C5-A1BF-42DE59BDA948}" destId="{C1719F98-6189-4D0F-8F6C-2795F096FBC9}" srcOrd="0" destOrd="0" presId="urn:microsoft.com/office/officeart/2005/8/layout/matrix3"/>
    <dgm:cxn modelId="{8F794977-A1BD-4245-8979-D3DC62FBF3EC}" srcId="{D15234D0-A61E-42E6-9384-CB4A245C7215}" destId="{FE1B8065-DFF8-4E11-9E48-63D9EFC89817}" srcOrd="3" destOrd="0" parTransId="{64FA80DA-969F-4AC6-B3D9-CD82074728D1}" sibTransId="{5D0B9609-B9F4-4E50-8A47-2466CC6CF8DB}"/>
    <dgm:cxn modelId="{B568D653-85EA-4857-8EFF-1DD9B4592473}" type="presOf" srcId="{D15234D0-A61E-42E6-9384-CB4A245C7215}" destId="{BA18A43D-665F-4377-B8D9-C9E974537ABA}" srcOrd="0" destOrd="0" presId="urn:microsoft.com/office/officeart/2005/8/layout/matrix3"/>
    <dgm:cxn modelId="{73DDCD25-5EE3-40B0-A8A6-973A6512E618}" type="presOf" srcId="{FE1B8065-DFF8-4E11-9E48-63D9EFC89817}" destId="{06E60A06-95AE-4BB6-AB5D-78B8791B0D80}" srcOrd="0" destOrd="0" presId="urn:microsoft.com/office/officeart/2005/8/layout/matrix3"/>
    <dgm:cxn modelId="{03CB933C-8733-4583-B1D8-7BBCD4CE4CA7}" srcId="{D15234D0-A61E-42E6-9384-CB4A245C7215}" destId="{E21E5DF1-27FB-4EA4-B0BA-ED87A0DB9CFA}" srcOrd="2" destOrd="0" parTransId="{01269EC6-4F89-4E73-AD47-47A9B85DDC4E}" sibTransId="{E3F73796-5CBA-4872-8280-424C4A129147}"/>
    <dgm:cxn modelId="{F61CF33A-D78F-4A66-B928-4DA498CE7BBE}" type="presParOf" srcId="{BA18A43D-665F-4377-B8D9-C9E974537ABA}" destId="{B83C4579-527F-42A5-A1EF-485BBA762578}" srcOrd="0" destOrd="0" presId="urn:microsoft.com/office/officeart/2005/8/layout/matrix3"/>
    <dgm:cxn modelId="{EAF2CC32-7D60-4F89-836A-64F86132092B}" type="presParOf" srcId="{BA18A43D-665F-4377-B8D9-C9E974537ABA}" destId="{C1719F98-6189-4D0F-8F6C-2795F096FBC9}" srcOrd="1" destOrd="0" presId="urn:microsoft.com/office/officeart/2005/8/layout/matrix3"/>
    <dgm:cxn modelId="{55F840AE-4C1C-47DF-9001-0ECFF860E173}" type="presParOf" srcId="{BA18A43D-665F-4377-B8D9-C9E974537ABA}" destId="{06AE64D5-74C8-4588-964A-FA1A9B51F352}" srcOrd="2" destOrd="0" presId="urn:microsoft.com/office/officeart/2005/8/layout/matrix3"/>
    <dgm:cxn modelId="{A9A68B1B-A127-4BD2-804E-AEFB9E552555}" type="presParOf" srcId="{BA18A43D-665F-4377-B8D9-C9E974537ABA}" destId="{EC863409-2C57-4D63-956F-1F23E2203C6F}" srcOrd="3" destOrd="0" presId="urn:microsoft.com/office/officeart/2005/8/layout/matrix3"/>
    <dgm:cxn modelId="{C1C3A7B3-EF7A-4857-BF5A-5E7024515826}" type="presParOf" srcId="{BA18A43D-665F-4377-B8D9-C9E974537ABA}" destId="{06E60A06-95AE-4BB6-AB5D-78B8791B0D8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61423A-49C1-4D05-B91A-A48F7506E3EB}" type="doc">
      <dgm:prSet loTypeId="urn:microsoft.com/office/officeart/2005/8/layout/l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05D33DF6-154C-44BC-BA72-F28F81E1A799}">
      <dgm:prSet phldrT="[Tekst]"/>
      <dgm:spPr/>
      <dgm:t>
        <a:bodyPr/>
        <a:lstStyle/>
        <a:p>
          <a:r>
            <a:rPr lang="pl-PL" dirty="0"/>
            <a:t>Wykonanie ostatecznego planu podziału/ przy braku majątku -zatwierdzenie listy wierzytelności</a:t>
          </a:r>
        </a:p>
      </dgm:t>
    </dgm:pt>
    <dgm:pt modelId="{ED9C17CC-B5AE-4DD7-9FA3-487016D61775}" type="parTrans" cxnId="{D62A7DC8-3980-4E26-9351-70E8819A7938}">
      <dgm:prSet/>
      <dgm:spPr/>
      <dgm:t>
        <a:bodyPr/>
        <a:lstStyle/>
        <a:p>
          <a:endParaRPr lang="pl-PL"/>
        </a:p>
      </dgm:t>
    </dgm:pt>
    <dgm:pt modelId="{7F62866F-F67D-4954-9A63-F71ABA6D72E3}" type="sibTrans" cxnId="{D62A7DC8-3980-4E26-9351-70E8819A7938}">
      <dgm:prSet/>
      <dgm:spPr/>
      <dgm:t>
        <a:bodyPr/>
        <a:lstStyle/>
        <a:p>
          <a:endParaRPr lang="pl-PL"/>
        </a:p>
      </dgm:t>
    </dgm:pt>
    <dgm:pt modelId="{E02584ED-8658-40F4-B170-01E008EB5195}">
      <dgm:prSet phldrT="[Tekst]"/>
      <dgm:spPr/>
      <dgm:t>
        <a:bodyPr/>
        <a:lstStyle/>
        <a:p>
          <a:r>
            <a:rPr lang="pl-PL" b="0" dirty="0"/>
            <a:t>Wysłuchanie upadłego, syndyka i wierzycieli</a:t>
          </a:r>
        </a:p>
      </dgm:t>
    </dgm:pt>
    <dgm:pt modelId="{AFE36404-86A7-4981-9FAC-C00A53F4D75A}" type="parTrans" cxnId="{19A43F15-E51F-411F-B9DE-D651057398C5}">
      <dgm:prSet/>
      <dgm:spPr/>
      <dgm:t>
        <a:bodyPr/>
        <a:lstStyle/>
        <a:p>
          <a:endParaRPr lang="pl-PL"/>
        </a:p>
      </dgm:t>
    </dgm:pt>
    <dgm:pt modelId="{41914D17-3C2F-408A-A3E3-4D021CA4768E}" type="sibTrans" cxnId="{19A43F15-E51F-411F-B9DE-D651057398C5}">
      <dgm:prSet/>
      <dgm:spPr/>
      <dgm:t>
        <a:bodyPr/>
        <a:lstStyle/>
        <a:p>
          <a:endParaRPr lang="pl-PL"/>
        </a:p>
      </dgm:t>
    </dgm:pt>
    <dgm:pt modelId="{1E1C46AC-0FBE-4668-930C-3C8A89DC61F7}">
      <dgm:prSet phldrT="[Tekst]"/>
      <dgm:spPr/>
      <dgm:t>
        <a:bodyPr/>
        <a:lstStyle/>
        <a:p>
          <a:r>
            <a:rPr lang="pl-PL" dirty="0"/>
            <a:t>Ustalenie planu spłaty wierzycieli/ umorzenie zobowiązań bez ustalania planu spłaty</a:t>
          </a:r>
        </a:p>
      </dgm:t>
    </dgm:pt>
    <dgm:pt modelId="{FDBCE238-5B0F-4BB7-BCF8-37244DD318FD}" type="parTrans" cxnId="{C2B3ACB9-7602-48A8-986E-42F0E963A38B}">
      <dgm:prSet/>
      <dgm:spPr/>
      <dgm:t>
        <a:bodyPr/>
        <a:lstStyle/>
        <a:p>
          <a:endParaRPr lang="pl-PL"/>
        </a:p>
      </dgm:t>
    </dgm:pt>
    <dgm:pt modelId="{B4DDFB5D-BEBA-47C7-A3AD-D99A7C2425CC}" type="sibTrans" cxnId="{C2B3ACB9-7602-48A8-986E-42F0E963A38B}">
      <dgm:prSet/>
      <dgm:spPr/>
      <dgm:t>
        <a:bodyPr/>
        <a:lstStyle/>
        <a:p>
          <a:endParaRPr lang="pl-PL"/>
        </a:p>
      </dgm:t>
    </dgm:pt>
    <dgm:pt modelId="{7C1B04B8-BBF6-4258-82A3-B7F67BA31C35}">
      <dgm:prSet/>
      <dgm:spPr/>
      <dgm:t>
        <a:bodyPr/>
        <a:lstStyle/>
        <a:p>
          <a:r>
            <a:rPr lang="pl-PL" b="0" i="0" dirty="0"/>
            <a:t>Uprawomocnienie się postanowienia – zakończenie postępowania</a:t>
          </a:r>
        </a:p>
      </dgm:t>
    </dgm:pt>
    <dgm:pt modelId="{DEF7B49F-269C-4A03-9CC0-9439F779DC03}" type="parTrans" cxnId="{048E3447-5504-4B21-9823-333C14B07199}">
      <dgm:prSet/>
      <dgm:spPr/>
      <dgm:t>
        <a:bodyPr/>
        <a:lstStyle/>
        <a:p>
          <a:endParaRPr lang="pl-PL"/>
        </a:p>
      </dgm:t>
    </dgm:pt>
    <dgm:pt modelId="{5B4D3A58-44F4-4BD5-9E54-4EC26F592AF2}" type="sibTrans" cxnId="{048E3447-5504-4B21-9823-333C14B07199}">
      <dgm:prSet/>
      <dgm:spPr/>
      <dgm:t>
        <a:bodyPr/>
        <a:lstStyle/>
        <a:p>
          <a:endParaRPr lang="pl-PL"/>
        </a:p>
      </dgm:t>
    </dgm:pt>
    <dgm:pt modelId="{AE26D3D7-5095-470B-8CE4-4AC740543A12}" type="pres">
      <dgm:prSet presAssocID="{3361423A-49C1-4D05-B91A-A48F7506E3E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CA67DD0-C006-4662-A098-FB41B1A10831}" type="pres">
      <dgm:prSet presAssocID="{05D33DF6-154C-44BC-BA72-F28F81E1A799}" presName="horFlow" presStyleCnt="0"/>
      <dgm:spPr/>
    </dgm:pt>
    <dgm:pt modelId="{9BACA2AD-BACB-48F6-AE2C-6B66F4446BFC}" type="pres">
      <dgm:prSet presAssocID="{05D33DF6-154C-44BC-BA72-F28F81E1A799}" presName="bigChev" presStyleLbl="node1" presStyleIdx="0" presStyleCnt="1"/>
      <dgm:spPr/>
      <dgm:t>
        <a:bodyPr/>
        <a:lstStyle/>
        <a:p>
          <a:endParaRPr lang="en-US"/>
        </a:p>
      </dgm:t>
    </dgm:pt>
    <dgm:pt modelId="{598E582C-84F4-4583-9DEF-CD85439C6EC1}" type="pres">
      <dgm:prSet presAssocID="{AFE36404-86A7-4981-9FAC-C00A53F4D75A}" presName="parTrans" presStyleCnt="0"/>
      <dgm:spPr/>
    </dgm:pt>
    <dgm:pt modelId="{AF7D24F1-F553-49F7-B98C-B849FDE86E2D}" type="pres">
      <dgm:prSet presAssocID="{E02584ED-8658-40F4-B170-01E008EB5195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40BC3-6445-446B-ACB4-9269C5FE656B}" type="pres">
      <dgm:prSet presAssocID="{41914D17-3C2F-408A-A3E3-4D021CA4768E}" presName="sibTrans" presStyleCnt="0"/>
      <dgm:spPr/>
    </dgm:pt>
    <dgm:pt modelId="{9A94CEC5-5E38-4A15-B515-79B3253C375A}" type="pres">
      <dgm:prSet presAssocID="{1E1C46AC-0FBE-4668-930C-3C8A89DC61F7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CF97B-A024-4440-8B42-031B8FA73E06}" type="pres">
      <dgm:prSet presAssocID="{B4DDFB5D-BEBA-47C7-A3AD-D99A7C2425CC}" presName="sibTrans" presStyleCnt="0"/>
      <dgm:spPr/>
    </dgm:pt>
    <dgm:pt modelId="{DE058B85-DC16-4668-89B4-AAAF579ED7A0}" type="pres">
      <dgm:prSet presAssocID="{7C1B04B8-BBF6-4258-82A3-B7F67BA31C35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05F8F3-305F-4848-8BE7-CCFC33D91B10}" type="presOf" srcId="{E02584ED-8658-40F4-B170-01E008EB5195}" destId="{AF7D24F1-F553-49F7-B98C-B849FDE86E2D}" srcOrd="0" destOrd="0" presId="urn:microsoft.com/office/officeart/2005/8/layout/lProcess3"/>
    <dgm:cxn modelId="{19A43F15-E51F-411F-B9DE-D651057398C5}" srcId="{05D33DF6-154C-44BC-BA72-F28F81E1A799}" destId="{E02584ED-8658-40F4-B170-01E008EB5195}" srcOrd="0" destOrd="0" parTransId="{AFE36404-86A7-4981-9FAC-C00A53F4D75A}" sibTransId="{41914D17-3C2F-408A-A3E3-4D021CA4768E}"/>
    <dgm:cxn modelId="{FE841B93-AB26-4137-80DA-B29ED1356B21}" type="presOf" srcId="{05D33DF6-154C-44BC-BA72-F28F81E1A799}" destId="{9BACA2AD-BACB-48F6-AE2C-6B66F4446BFC}" srcOrd="0" destOrd="0" presId="urn:microsoft.com/office/officeart/2005/8/layout/lProcess3"/>
    <dgm:cxn modelId="{2CC92ADA-5512-4BA8-899F-25C1856B8EC2}" type="presOf" srcId="{7C1B04B8-BBF6-4258-82A3-B7F67BA31C35}" destId="{DE058B85-DC16-4668-89B4-AAAF579ED7A0}" srcOrd="0" destOrd="0" presId="urn:microsoft.com/office/officeart/2005/8/layout/lProcess3"/>
    <dgm:cxn modelId="{048E3447-5504-4B21-9823-333C14B07199}" srcId="{05D33DF6-154C-44BC-BA72-F28F81E1A799}" destId="{7C1B04B8-BBF6-4258-82A3-B7F67BA31C35}" srcOrd="2" destOrd="0" parTransId="{DEF7B49F-269C-4A03-9CC0-9439F779DC03}" sibTransId="{5B4D3A58-44F4-4BD5-9E54-4EC26F592AF2}"/>
    <dgm:cxn modelId="{FD4EC8AB-E039-4497-8973-53C07A7C712C}" type="presOf" srcId="{3361423A-49C1-4D05-B91A-A48F7506E3EB}" destId="{AE26D3D7-5095-470B-8CE4-4AC740543A12}" srcOrd="0" destOrd="0" presId="urn:microsoft.com/office/officeart/2005/8/layout/lProcess3"/>
    <dgm:cxn modelId="{C2B3ACB9-7602-48A8-986E-42F0E963A38B}" srcId="{05D33DF6-154C-44BC-BA72-F28F81E1A799}" destId="{1E1C46AC-0FBE-4668-930C-3C8A89DC61F7}" srcOrd="1" destOrd="0" parTransId="{FDBCE238-5B0F-4BB7-BCF8-37244DD318FD}" sibTransId="{B4DDFB5D-BEBA-47C7-A3AD-D99A7C2425CC}"/>
    <dgm:cxn modelId="{9B545729-119B-4704-B30A-55E210C10486}" type="presOf" srcId="{1E1C46AC-0FBE-4668-930C-3C8A89DC61F7}" destId="{9A94CEC5-5E38-4A15-B515-79B3253C375A}" srcOrd="0" destOrd="0" presId="urn:microsoft.com/office/officeart/2005/8/layout/lProcess3"/>
    <dgm:cxn modelId="{D62A7DC8-3980-4E26-9351-70E8819A7938}" srcId="{3361423A-49C1-4D05-B91A-A48F7506E3EB}" destId="{05D33DF6-154C-44BC-BA72-F28F81E1A799}" srcOrd="0" destOrd="0" parTransId="{ED9C17CC-B5AE-4DD7-9FA3-487016D61775}" sibTransId="{7F62866F-F67D-4954-9A63-F71ABA6D72E3}"/>
    <dgm:cxn modelId="{26D9EA83-A211-4CEA-9D06-72BF821B4C4F}" type="presParOf" srcId="{AE26D3D7-5095-470B-8CE4-4AC740543A12}" destId="{ECA67DD0-C006-4662-A098-FB41B1A10831}" srcOrd="0" destOrd="0" presId="urn:microsoft.com/office/officeart/2005/8/layout/lProcess3"/>
    <dgm:cxn modelId="{4F5BC7F5-4D6F-48E8-94C5-E1499E0C25C3}" type="presParOf" srcId="{ECA67DD0-C006-4662-A098-FB41B1A10831}" destId="{9BACA2AD-BACB-48F6-AE2C-6B66F4446BFC}" srcOrd="0" destOrd="0" presId="urn:microsoft.com/office/officeart/2005/8/layout/lProcess3"/>
    <dgm:cxn modelId="{21A8CE9D-1201-48E4-A2FE-93F2C45FC3FF}" type="presParOf" srcId="{ECA67DD0-C006-4662-A098-FB41B1A10831}" destId="{598E582C-84F4-4583-9DEF-CD85439C6EC1}" srcOrd="1" destOrd="0" presId="urn:microsoft.com/office/officeart/2005/8/layout/lProcess3"/>
    <dgm:cxn modelId="{E441896D-75D5-4601-BC9E-732B0E3F1420}" type="presParOf" srcId="{ECA67DD0-C006-4662-A098-FB41B1A10831}" destId="{AF7D24F1-F553-49F7-B98C-B849FDE86E2D}" srcOrd="2" destOrd="0" presId="urn:microsoft.com/office/officeart/2005/8/layout/lProcess3"/>
    <dgm:cxn modelId="{81450576-C872-4E7D-BA7A-1E0A6C99FCC9}" type="presParOf" srcId="{ECA67DD0-C006-4662-A098-FB41B1A10831}" destId="{14E40BC3-6445-446B-ACB4-9269C5FE656B}" srcOrd="3" destOrd="0" presId="urn:microsoft.com/office/officeart/2005/8/layout/lProcess3"/>
    <dgm:cxn modelId="{B6473B5D-B4CA-44ED-8C9B-CBFB5D2DF4E1}" type="presParOf" srcId="{ECA67DD0-C006-4662-A098-FB41B1A10831}" destId="{9A94CEC5-5E38-4A15-B515-79B3253C375A}" srcOrd="4" destOrd="0" presId="urn:microsoft.com/office/officeart/2005/8/layout/lProcess3"/>
    <dgm:cxn modelId="{402AA312-CB14-4DA4-A504-ECD38C2C91C2}" type="presParOf" srcId="{ECA67DD0-C006-4662-A098-FB41B1A10831}" destId="{472CF97B-A024-4440-8B42-031B8FA73E06}" srcOrd="5" destOrd="0" presId="urn:microsoft.com/office/officeart/2005/8/layout/lProcess3"/>
    <dgm:cxn modelId="{5B906837-72D9-4E54-8DCD-F412907B716B}" type="presParOf" srcId="{ECA67DD0-C006-4662-A098-FB41B1A10831}" destId="{DE058B85-DC16-4668-89B4-AAAF579ED7A0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2A9853-3CE7-47CF-AF5E-3694ED4A96F2}" type="doc">
      <dgm:prSet loTypeId="urn:microsoft.com/office/officeart/2005/8/layout/vList3" loCatId="list" qsTypeId="urn:microsoft.com/office/officeart/2005/8/quickstyle/simple1" qsCatId="simple" csTypeId="urn:microsoft.com/office/officeart/2005/8/colors/accent0_3" csCatId="mainScheme" phldr="1"/>
      <dgm:spPr/>
    </dgm:pt>
    <dgm:pt modelId="{A972CD0B-AB29-46F4-B963-706986122A46}">
      <dgm:prSet phldrT="[Tekst]"/>
      <dgm:spPr/>
      <dgm:t>
        <a:bodyPr/>
        <a:lstStyle/>
        <a:p>
          <a:r>
            <a:rPr lang="pl-PL" dirty="0"/>
            <a:t>Możliwości zarobkowe upadłego</a:t>
          </a:r>
        </a:p>
      </dgm:t>
    </dgm:pt>
    <dgm:pt modelId="{FB6B795F-007E-49FE-9F24-8A725EA660CD}" type="parTrans" cxnId="{27C2B4BC-8DB3-4CF7-9A45-F894960B11AB}">
      <dgm:prSet/>
      <dgm:spPr/>
      <dgm:t>
        <a:bodyPr/>
        <a:lstStyle/>
        <a:p>
          <a:endParaRPr lang="pl-PL"/>
        </a:p>
      </dgm:t>
    </dgm:pt>
    <dgm:pt modelId="{D23D6D96-2F5D-48E7-881C-CE01FD252473}" type="sibTrans" cxnId="{27C2B4BC-8DB3-4CF7-9A45-F894960B11AB}">
      <dgm:prSet/>
      <dgm:spPr/>
      <dgm:t>
        <a:bodyPr/>
        <a:lstStyle/>
        <a:p>
          <a:endParaRPr lang="pl-PL"/>
        </a:p>
      </dgm:t>
    </dgm:pt>
    <dgm:pt modelId="{997E3189-C089-47FB-AD7D-43092F85CF02}">
      <dgm:prSet phldrT="[Tekst]"/>
      <dgm:spPr/>
      <dgm:t>
        <a:bodyPr/>
        <a:lstStyle/>
        <a:p>
          <a:r>
            <a:rPr lang="pl-PL" dirty="0"/>
            <a:t>Konieczność utrzymania upadłego i osób pozostających na jego utrzymaniu, w tym ich potrzeby mieszkaniowe</a:t>
          </a:r>
        </a:p>
      </dgm:t>
    </dgm:pt>
    <dgm:pt modelId="{51AB669B-76A4-40CC-9CB4-B42EE49B898D}" type="parTrans" cxnId="{1A877936-9047-4A15-A3C3-FEE39CC03689}">
      <dgm:prSet/>
      <dgm:spPr/>
      <dgm:t>
        <a:bodyPr/>
        <a:lstStyle/>
        <a:p>
          <a:endParaRPr lang="pl-PL"/>
        </a:p>
      </dgm:t>
    </dgm:pt>
    <dgm:pt modelId="{5E317815-06B6-4AD2-BAED-89DB5F0D6374}" type="sibTrans" cxnId="{1A877936-9047-4A15-A3C3-FEE39CC03689}">
      <dgm:prSet/>
      <dgm:spPr/>
      <dgm:t>
        <a:bodyPr/>
        <a:lstStyle/>
        <a:p>
          <a:endParaRPr lang="pl-PL"/>
        </a:p>
      </dgm:t>
    </dgm:pt>
    <dgm:pt modelId="{59E2DDA6-ED3F-426C-892E-764F379C49D8}">
      <dgm:prSet phldrT="[Tekst]"/>
      <dgm:spPr/>
      <dgm:t>
        <a:bodyPr/>
        <a:lstStyle/>
        <a:p>
          <a:r>
            <a:rPr lang="pl-PL" dirty="0"/>
            <a:t>Wysokość niezaspokojonych wierzytelności</a:t>
          </a:r>
        </a:p>
      </dgm:t>
    </dgm:pt>
    <dgm:pt modelId="{E1EDE824-50F2-40E1-B7A4-C9616BE3DE53}" type="parTrans" cxnId="{0A517E6D-99E0-43DA-99C0-127EE3D316F7}">
      <dgm:prSet/>
      <dgm:spPr/>
      <dgm:t>
        <a:bodyPr/>
        <a:lstStyle/>
        <a:p>
          <a:endParaRPr lang="pl-PL"/>
        </a:p>
      </dgm:t>
    </dgm:pt>
    <dgm:pt modelId="{4B0CE05A-F8C4-48F2-ADD3-C318CCE72074}" type="sibTrans" cxnId="{0A517E6D-99E0-43DA-99C0-127EE3D316F7}">
      <dgm:prSet/>
      <dgm:spPr/>
      <dgm:t>
        <a:bodyPr/>
        <a:lstStyle/>
        <a:p>
          <a:endParaRPr lang="pl-PL"/>
        </a:p>
      </dgm:t>
    </dgm:pt>
    <dgm:pt modelId="{9427472C-ECCA-4247-90F3-1D840CEDE699}">
      <dgm:prSet/>
      <dgm:spPr/>
      <dgm:t>
        <a:bodyPr/>
        <a:lstStyle/>
        <a:p>
          <a:r>
            <a:rPr lang="pl-PL" dirty="0"/>
            <a:t>Realność zaspokojenia niezaspokojonych wierzytelności w przyszłości</a:t>
          </a:r>
        </a:p>
      </dgm:t>
    </dgm:pt>
    <dgm:pt modelId="{A75282B5-8B24-4DE3-A597-B639FF1244A7}" type="parTrans" cxnId="{070E8950-E8F7-4EBD-850A-003A11D80362}">
      <dgm:prSet/>
      <dgm:spPr/>
      <dgm:t>
        <a:bodyPr/>
        <a:lstStyle/>
        <a:p>
          <a:endParaRPr lang="pl-PL"/>
        </a:p>
      </dgm:t>
    </dgm:pt>
    <dgm:pt modelId="{AA1BC0BB-CFE4-44CD-A298-87B97C011E3C}" type="sibTrans" cxnId="{070E8950-E8F7-4EBD-850A-003A11D80362}">
      <dgm:prSet/>
      <dgm:spPr/>
      <dgm:t>
        <a:bodyPr/>
        <a:lstStyle/>
        <a:p>
          <a:endParaRPr lang="pl-PL"/>
        </a:p>
      </dgm:t>
    </dgm:pt>
    <dgm:pt modelId="{19C9E528-6EF1-4875-A28F-039A61C40EB3}" type="pres">
      <dgm:prSet presAssocID="{622A9853-3CE7-47CF-AF5E-3694ED4A96F2}" presName="linearFlow" presStyleCnt="0">
        <dgm:presLayoutVars>
          <dgm:dir/>
          <dgm:resizeHandles val="exact"/>
        </dgm:presLayoutVars>
      </dgm:prSet>
      <dgm:spPr/>
    </dgm:pt>
    <dgm:pt modelId="{17607025-9D2F-49D2-B909-AFA4333BE3B5}" type="pres">
      <dgm:prSet presAssocID="{A972CD0B-AB29-46F4-B963-706986122A46}" presName="composite" presStyleCnt="0"/>
      <dgm:spPr/>
    </dgm:pt>
    <dgm:pt modelId="{C0A64D30-F4D4-40EE-BA3B-E9F9FB7080B0}" type="pres">
      <dgm:prSet presAssocID="{A972CD0B-AB29-46F4-B963-706986122A46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AC364AF-C603-44F2-95EF-424C68E4ABBA}" type="pres">
      <dgm:prSet presAssocID="{A972CD0B-AB29-46F4-B963-706986122A46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B6ADE-B8CD-42A6-85E7-71633D27C8AA}" type="pres">
      <dgm:prSet presAssocID="{D23D6D96-2F5D-48E7-881C-CE01FD252473}" presName="spacing" presStyleCnt="0"/>
      <dgm:spPr/>
    </dgm:pt>
    <dgm:pt modelId="{19610589-59C8-43A4-9746-8F9AA1FF70CD}" type="pres">
      <dgm:prSet presAssocID="{997E3189-C089-47FB-AD7D-43092F85CF02}" presName="composite" presStyleCnt="0"/>
      <dgm:spPr/>
    </dgm:pt>
    <dgm:pt modelId="{F8A7DF3B-05A9-4231-88E6-FB66204FAA6A}" type="pres">
      <dgm:prSet presAssocID="{997E3189-C089-47FB-AD7D-43092F85CF02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EDFDA04D-4B52-4AF0-A6A0-90AADC237C84}" type="pres">
      <dgm:prSet presAssocID="{997E3189-C089-47FB-AD7D-43092F85CF02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B1FA-4469-4EC3-8A5A-07F2FF7E9FA1}" type="pres">
      <dgm:prSet presAssocID="{5E317815-06B6-4AD2-BAED-89DB5F0D6374}" presName="spacing" presStyleCnt="0"/>
      <dgm:spPr/>
    </dgm:pt>
    <dgm:pt modelId="{CC250902-7B23-402C-AC84-441DC4A22BCA}" type="pres">
      <dgm:prSet presAssocID="{59E2DDA6-ED3F-426C-892E-764F379C49D8}" presName="composite" presStyleCnt="0"/>
      <dgm:spPr/>
    </dgm:pt>
    <dgm:pt modelId="{A7ECF525-86DE-4273-ACAF-54D28F9B0818}" type="pres">
      <dgm:prSet presAssocID="{59E2DDA6-ED3F-426C-892E-764F379C49D8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8A94A78-F377-4C04-A4EE-A5480C47062D}" type="pres">
      <dgm:prSet presAssocID="{59E2DDA6-ED3F-426C-892E-764F379C49D8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19FB4-613C-4F11-82EA-48974CA6E59B}" type="pres">
      <dgm:prSet presAssocID="{4B0CE05A-F8C4-48F2-ADD3-C318CCE72074}" presName="spacing" presStyleCnt="0"/>
      <dgm:spPr/>
    </dgm:pt>
    <dgm:pt modelId="{497A3C41-2F61-4D44-A1F2-13970F1D496D}" type="pres">
      <dgm:prSet presAssocID="{9427472C-ECCA-4247-90F3-1D840CEDE699}" presName="composite" presStyleCnt="0"/>
      <dgm:spPr/>
    </dgm:pt>
    <dgm:pt modelId="{06F264D6-A25C-40A3-AE0B-981B4900D8A0}" type="pres">
      <dgm:prSet presAssocID="{9427472C-ECCA-4247-90F3-1D840CEDE699}" presName="imgShp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021381C2-453C-497B-A0F3-23454FFEFA23}" type="pres">
      <dgm:prSet presAssocID="{9427472C-ECCA-4247-90F3-1D840CEDE699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B7D49F-9A89-4BF9-A621-4E3902179537}" type="presOf" srcId="{59E2DDA6-ED3F-426C-892E-764F379C49D8}" destId="{48A94A78-F377-4C04-A4EE-A5480C47062D}" srcOrd="0" destOrd="0" presId="urn:microsoft.com/office/officeart/2005/8/layout/vList3"/>
    <dgm:cxn modelId="{CEC63241-FED8-465B-8CFD-8AE49174DD5D}" type="presOf" srcId="{A972CD0B-AB29-46F4-B963-706986122A46}" destId="{DAC364AF-C603-44F2-95EF-424C68E4ABBA}" srcOrd="0" destOrd="0" presId="urn:microsoft.com/office/officeart/2005/8/layout/vList3"/>
    <dgm:cxn modelId="{1A877936-9047-4A15-A3C3-FEE39CC03689}" srcId="{622A9853-3CE7-47CF-AF5E-3694ED4A96F2}" destId="{997E3189-C089-47FB-AD7D-43092F85CF02}" srcOrd="1" destOrd="0" parTransId="{51AB669B-76A4-40CC-9CB4-B42EE49B898D}" sibTransId="{5E317815-06B6-4AD2-BAED-89DB5F0D6374}"/>
    <dgm:cxn modelId="{426B513E-D3EC-4EE3-BCF8-EB9CFA7F4FE9}" type="presOf" srcId="{9427472C-ECCA-4247-90F3-1D840CEDE699}" destId="{021381C2-453C-497B-A0F3-23454FFEFA23}" srcOrd="0" destOrd="0" presId="urn:microsoft.com/office/officeart/2005/8/layout/vList3"/>
    <dgm:cxn modelId="{0A517E6D-99E0-43DA-99C0-127EE3D316F7}" srcId="{622A9853-3CE7-47CF-AF5E-3694ED4A96F2}" destId="{59E2DDA6-ED3F-426C-892E-764F379C49D8}" srcOrd="2" destOrd="0" parTransId="{E1EDE824-50F2-40E1-B7A4-C9616BE3DE53}" sibTransId="{4B0CE05A-F8C4-48F2-ADD3-C318CCE72074}"/>
    <dgm:cxn modelId="{070E8950-E8F7-4EBD-850A-003A11D80362}" srcId="{622A9853-3CE7-47CF-AF5E-3694ED4A96F2}" destId="{9427472C-ECCA-4247-90F3-1D840CEDE699}" srcOrd="3" destOrd="0" parTransId="{A75282B5-8B24-4DE3-A597-B639FF1244A7}" sibTransId="{AA1BC0BB-CFE4-44CD-A298-87B97C011E3C}"/>
    <dgm:cxn modelId="{13B79F46-B1A7-445E-8C7E-71650F9DC82E}" type="presOf" srcId="{997E3189-C089-47FB-AD7D-43092F85CF02}" destId="{EDFDA04D-4B52-4AF0-A6A0-90AADC237C84}" srcOrd="0" destOrd="0" presId="urn:microsoft.com/office/officeart/2005/8/layout/vList3"/>
    <dgm:cxn modelId="{27C2B4BC-8DB3-4CF7-9A45-F894960B11AB}" srcId="{622A9853-3CE7-47CF-AF5E-3694ED4A96F2}" destId="{A972CD0B-AB29-46F4-B963-706986122A46}" srcOrd="0" destOrd="0" parTransId="{FB6B795F-007E-49FE-9F24-8A725EA660CD}" sibTransId="{D23D6D96-2F5D-48E7-881C-CE01FD252473}"/>
    <dgm:cxn modelId="{B107D4D9-00B4-4B9D-B3B6-B8FB32514FC4}" type="presOf" srcId="{622A9853-3CE7-47CF-AF5E-3694ED4A96F2}" destId="{19C9E528-6EF1-4875-A28F-039A61C40EB3}" srcOrd="0" destOrd="0" presId="urn:microsoft.com/office/officeart/2005/8/layout/vList3"/>
    <dgm:cxn modelId="{DAD2C931-987E-4EF2-A545-19D04BE1C99E}" type="presParOf" srcId="{19C9E528-6EF1-4875-A28F-039A61C40EB3}" destId="{17607025-9D2F-49D2-B909-AFA4333BE3B5}" srcOrd="0" destOrd="0" presId="urn:microsoft.com/office/officeart/2005/8/layout/vList3"/>
    <dgm:cxn modelId="{2D790200-961C-458D-8F5D-189006E344A3}" type="presParOf" srcId="{17607025-9D2F-49D2-B909-AFA4333BE3B5}" destId="{C0A64D30-F4D4-40EE-BA3B-E9F9FB7080B0}" srcOrd="0" destOrd="0" presId="urn:microsoft.com/office/officeart/2005/8/layout/vList3"/>
    <dgm:cxn modelId="{25C1F6CD-CCDC-4BBE-9805-8BC614405115}" type="presParOf" srcId="{17607025-9D2F-49D2-B909-AFA4333BE3B5}" destId="{DAC364AF-C603-44F2-95EF-424C68E4ABBA}" srcOrd="1" destOrd="0" presId="urn:microsoft.com/office/officeart/2005/8/layout/vList3"/>
    <dgm:cxn modelId="{A3AC207E-DEC2-4B58-8591-0E2565383E10}" type="presParOf" srcId="{19C9E528-6EF1-4875-A28F-039A61C40EB3}" destId="{B4CB6ADE-B8CD-42A6-85E7-71633D27C8AA}" srcOrd="1" destOrd="0" presId="urn:microsoft.com/office/officeart/2005/8/layout/vList3"/>
    <dgm:cxn modelId="{7935E0AF-7202-4567-97F8-1828135FC163}" type="presParOf" srcId="{19C9E528-6EF1-4875-A28F-039A61C40EB3}" destId="{19610589-59C8-43A4-9746-8F9AA1FF70CD}" srcOrd="2" destOrd="0" presId="urn:microsoft.com/office/officeart/2005/8/layout/vList3"/>
    <dgm:cxn modelId="{E1AEF35A-81F3-4665-9E24-1031AC79858D}" type="presParOf" srcId="{19610589-59C8-43A4-9746-8F9AA1FF70CD}" destId="{F8A7DF3B-05A9-4231-88E6-FB66204FAA6A}" srcOrd="0" destOrd="0" presId="urn:microsoft.com/office/officeart/2005/8/layout/vList3"/>
    <dgm:cxn modelId="{1C11E9FB-E98F-47CA-A67A-D9542BE1EE56}" type="presParOf" srcId="{19610589-59C8-43A4-9746-8F9AA1FF70CD}" destId="{EDFDA04D-4B52-4AF0-A6A0-90AADC237C84}" srcOrd="1" destOrd="0" presId="urn:microsoft.com/office/officeart/2005/8/layout/vList3"/>
    <dgm:cxn modelId="{47A7AEF8-98E5-4B13-80A7-7F47F854EEBA}" type="presParOf" srcId="{19C9E528-6EF1-4875-A28F-039A61C40EB3}" destId="{55A7B1FA-4469-4EC3-8A5A-07F2FF7E9FA1}" srcOrd="3" destOrd="0" presId="urn:microsoft.com/office/officeart/2005/8/layout/vList3"/>
    <dgm:cxn modelId="{2D9ADF33-6816-4C8A-937C-7D4F323D11EA}" type="presParOf" srcId="{19C9E528-6EF1-4875-A28F-039A61C40EB3}" destId="{CC250902-7B23-402C-AC84-441DC4A22BCA}" srcOrd="4" destOrd="0" presId="urn:microsoft.com/office/officeart/2005/8/layout/vList3"/>
    <dgm:cxn modelId="{3A6B71B0-3440-4D7B-B1C7-0A0FEE0B9E74}" type="presParOf" srcId="{CC250902-7B23-402C-AC84-441DC4A22BCA}" destId="{A7ECF525-86DE-4273-ACAF-54D28F9B0818}" srcOrd="0" destOrd="0" presId="urn:microsoft.com/office/officeart/2005/8/layout/vList3"/>
    <dgm:cxn modelId="{AE871A32-F5E5-478C-83BB-8B1700AF6130}" type="presParOf" srcId="{CC250902-7B23-402C-AC84-441DC4A22BCA}" destId="{48A94A78-F377-4C04-A4EE-A5480C47062D}" srcOrd="1" destOrd="0" presId="urn:microsoft.com/office/officeart/2005/8/layout/vList3"/>
    <dgm:cxn modelId="{7E3C661A-3EEC-4C2B-81B9-09233F4E5479}" type="presParOf" srcId="{19C9E528-6EF1-4875-A28F-039A61C40EB3}" destId="{8A419FB4-613C-4F11-82EA-48974CA6E59B}" srcOrd="5" destOrd="0" presId="urn:microsoft.com/office/officeart/2005/8/layout/vList3"/>
    <dgm:cxn modelId="{A7F2EC70-6351-4547-A827-D895A103E337}" type="presParOf" srcId="{19C9E528-6EF1-4875-A28F-039A61C40EB3}" destId="{497A3C41-2F61-4D44-A1F2-13970F1D496D}" srcOrd="6" destOrd="0" presId="urn:microsoft.com/office/officeart/2005/8/layout/vList3"/>
    <dgm:cxn modelId="{6B0F2573-9DEF-4178-9FB0-7DB1D846DE38}" type="presParOf" srcId="{497A3C41-2F61-4D44-A1F2-13970F1D496D}" destId="{06F264D6-A25C-40A3-AE0B-981B4900D8A0}" srcOrd="0" destOrd="0" presId="urn:microsoft.com/office/officeart/2005/8/layout/vList3"/>
    <dgm:cxn modelId="{62C7DCF2-335D-40BA-A1F8-60993244728D}" type="presParOf" srcId="{497A3C41-2F61-4D44-A1F2-13970F1D496D}" destId="{021381C2-453C-497B-A0F3-23454FFEFA2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7B90E2-A374-4D8E-8FF2-39E31494680E}" type="doc">
      <dgm:prSet loTypeId="urn:microsoft.com/office/officeart/2005/8/layout/radial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877181AA-33C7-4B47-9A96-C09CB93D7ADE}">
      <dgm:prSet phldrT="[Tekst]"/>
      <dgm:spPr/>
      <dgm:t>
        <a:bodyPr/>
        <a:lstStyle/>
        <a:p>
          <a:r>
            <a:rPr lang="pl-PL" dirty="0"/>
            <a:t>Plan spłaty</a:t>
          </a:r>
        </a:p>
      </dgm:t>
    </dgm:pt>
    <dgm:pt modelId="{5168B027-0213-41AF-A90A-F0151D74701B}" type="parTrans" cxnId="{9EF4ED7D-0EB1-44E7-8F2C-C1C794769B1F}">
      <dgm:prSet/>
      <dgm:spPr/>
      <dgm:t>
        <a:bodyPr/>
        <a:lstStyle/>
        <a:p>
          <a:endParaRPr lang="pl-PL"/>
        </a:p>
      </dgm:t>
    </dgm:pt>
    <dgm:pt modelId="{9FE72B64-3586-4C42-8BF7-5D9BB2EE1C8D}" type="sibTrans" cxnId="{9EF4ED7D-0EB1-44E7-8F2C-C1C794769B1F}">
      <dgm:prSet/>
      <dgm:spPr/>
      <dgm:t>
        <a:bodyPr/>
        <a:lstStyle/>
        <a:p>
          <a:endParaRPr lang="pl-PL"/>
        </a:p>
      </dgm:t>
    </dgm:pt>
    <dgm:pt modelId="{9542494D-9700-4B9B-A97B-7881D42C17DE}">
      <dgm:prSet phldrT="[Tekst]"/>
      <dgm:spPr/>
      <dgm:t>
        <a:bodyPr/>
        <a:lstStyle/>
        <a:p>
          <a:r>
            <a:rPr lang="pl-PL" dirty="0"/>
            <a:t>Zobowiązania uznane na liście wierzytelności niezaspokojone w toku postępowania na podstawie planów podziału</a:t>
          </a:r>
        </a:p>
      </dgm:t>
    </dgm:pt>
    <dgm:pt modelId="{99667CA4-F072-4B80-BFBA-3008B13E4D75}" type="parTrans" cxnId="{4F85C0D0-FA2D-4C7C-8257-0DE59EBA7557}">
      <dgm:prSet/>
      <dgm:spPr/>
      <dgm:t>
        <a:bodyPr/>
        <a:lstStyle/>
        <a:p>
          <a:endParaRPr lang="pl-PL"/>
        </a:p>
      </dgm:t>
    </dgm:pt>
    <dgm:pt modelId="{FC506225-E67E-46F9-80A1-38A82AE78409}" type="sibTrans" cxnId="{4F85C0D0-FA2D-4C7C-8257-0DE59EBA7557}">
      <dgm:prSet/>
      <dgm:spPr/>
      <dgm:t>
        <a:bodyPr/>
        <a:lstStyle/>
        <a:p>
          <a:endParaRPr lang="pl-PL"/>
        </a:p>
      </dgm:t>
    </dgm:pt>
    <dgm:pt modelId="{1449A65B-6E80-44A9-AF1C-44944EA0620D}">
      <dgm:prSet phldrT="[Tekst]"/>
      <dgm:spPr/>
      <dgm:t>
        <a:bodyPr/>
        <a:lstStyle/>
        <a:p>
          <a:r>
            <a:rPr lang="pl-PL" dirty="0"/>
            <a:t>Zobowiązania powstałe po ogłoszeniu upadłości i niewykonane w toku postępowania</a:t>
          </a:r>
        </a:p>
      </dgm:t>
    </dgm:pt>
    <dgm:pt modelId="{AAA049F6-69CA-4054-8F45-9D2AF7E38FE3}" type="parTrans" cxnId="{EEA2F2E8-5A9E-4E80-BDF4-7C1A01D9E382}">
      <dgm:prSet/>
      <dgm:spPr/>
      <dgm:t>
        <a:bodyPr/>
        <a:lstStyle/>
        <a:p>
          <a:endParaRPr lang="pl-PL"/>
        </a:p>
      </dgm:t>
    </dgm:pt>
    <dgm:pt modelId="{61675206-6E84-428A-B985-7DEC397A1902}" type="sibTrans" cxnId="{EEA2F2E8-5A9E-4E80-BDF4-7C1A01D9E382}">
      <dgm:prSet/>
      <dgm:spPr/>
      <dgm:t>
        <a:bodyPr/>
        <a:lstStyle/>
        <a:p>
          <a:endParaRPr lang="pl-PL"/>
        </a:p>
      </dgm:t>
    </dgm:pt>
    <dgm:pt modelId="{43A93B0A-205F-4B6A-B581-5D8D766376BA}">
      <dgm:prSet phldrT="[Tekst]"/>
      <dgm:spPr/>
      <dgm:t>
        <a:bodyPr/>
        <a:lstStyle/>
        <a:p>
          <a:r>
            <a:rPr lang="pl-PL" dirty="0"/>
            <a:t>Koszty postępowania upadłościowego, tymczasowo pokryte przez Skarb Państwa</a:t>
          </a:r>
        </a:p>
      </dgm:t>
    </dgm:pt>
    <dgm:pt modelId="{62298DB1-BB6C-40FC-9415-05AF08A464AE}" type="parTrans" cxnId="{8B101CD5-FBF5-4E01-9C69-44A57421A00E}">
      <dgm:prSet/>
      <dgm:spPr/>
      <dgm:t>
        <a:bodyPr/>
        <a:lstStyle/>
        <a:p>
          <a:endParaRPr lang="pl-PL"/>
        </a:p>
      </dgm:t>
    </dgm:pt>
    <dgm:pt modelId="{6F9451CA-FEB6-4D4D-A29B-D666253DBD76}" type="sibTrans" cxnId="{8B101CD5-FBF5-4E01-9C69-44A57421A00E}">
      <dgm:prSet/>
      <dgm:spPr/>
      <dgm:t>
        <a:bodyPr/>
        <a:lstStyle/>
        <a:p>
          <a:endParaRPr lang="pl-PL"/>
        </a:p>
      </dgm:t>
    </dgm:pt>
    <dgm:pt modelId="{AE0F9B68-1B43-4C31-977B-A5F4933A0A56}" type="pres">
      <dgm:prSet presAssocID="{2B7B90E2-A374-4D8E-8FF2-39E31494680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0419A8-C15E-49D0-9642-DEB18B663319}" type="pres">
      <dgm:prSet presAssocID="{877181AA-33C7-4B47-9A96-C09CB93D7ADE}" presName="centerShape" presStyleLbl="node0" presStyleIdx="0" presStyleCnt="1"/>
      <dgm:spPr/>
      <dgm:t>
        <a:bodyPr/>
        <a:lstStyle/>
        <a:p>
          <a:endParaRPr lang="en-US"/>
        </a:p>
      </dgm:t>
    </dgm:pt>
    <dgm:pt modelId="{F98B2505-9323-4802-8419-5DA82A0F1F81}" type="pres">
      <dgm:prSet presAssocID="{99667CA4-F072-4B80-BFBA-3008B13E4D75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F1068B4-0127-4C33-A747-5B51402E0D29}" type="pres">
      <dgm:prSet presAssocID="{9542494D-9700-4B9B-A97B-7881D42C17D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E79B7-9B28-40D7-AE1E-5604459A40F0}" type="pres">
      <dgm:prSet presAssocID="{AAA049F6-69CA-4054-8F45-9D2AF7E38FE3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BA3E71B3-B511-4835-878F-5725465FDD51}" type="pres">
      <dgm:prSet presAssocID="{1449A65B-6E80-44A9-AF1C-44944EA0620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458EE-A34D-4EDE-B547-A708D2667AC1}" type="pres">
      <dgm:prSet presAssocID="{62298DB1-BB6C-40FC-9415-05AF08A464AE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34222D57-C86B-49EA-A792-75261CA85464}" type="pres">
      <dgm:prSet presAssocID="{43A93B0A-205F-4B6A-B581-5D8D766376B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28C0B9-8D42-4DF8-8CAD-6E160BA95017}" type="presOf" srcId="{9542494D-9700-4B9B-A97B-7881D42C17DE}" destId="{7F1068B4-0127-4C33-A747-5B51402E0D29}" srcOrd="0" destOrd="0" presId="urn:microsoft.com/office/officeart/2005/8/layout/radial4"/>
    <dgm:cxn modelId="{722341F5-9439-4E0F-88A9-1C299E409B4B}" type="presOf" srcId="{62298DB1-BB6C-40FC-9415-05AF08A464AE}" destId="{B43458EE-A34D-4EDE-B547-A708D2667AC1}" srcOrd="0" destOrd="0" presId="urn:microsoft.com/office/officeart/2005/8/layout/radial4"/>
    <dgm:cxn modelId="{EEA2F2E8-5A9E-4E80-BDF4-7C1A01D9E382}" srcId="{877181AA-33C7-4B47-9A96-C09CB93D7ADE}" destId="{1449A65B-6E80-44A9-AF1C-44944EA0620D}" srcOrd="1" destOrd="0" parTransId="{AAA049F6-69CA-4054-8F45-9D2AF7E38FE3}" sibTransId="{61675206-6E84-428A-B985-7DEC397A1902}"/>
    <dgm:cxn modelId="{8B101CD5-FBF5-4E01-9C69-44A57421A00E}" srcId="{877181AA-33C7-4B47-9A96-C09CB93D7ADE}" destId="{43A93B0A-205F-4B6A-B581-5D8D766376BA}" srcOrd="2" destOrd="0" parTransId="{62298DB1-BB6C-40FC-9415-05AF08A464AE}" sibTransId="{6F9451CA-FEB6-4D4D-A29B-D666253DBD76}"/>
    <dgm:cxn modelId="{4F85C0D0-FA2D-4C7C-8257-0DE59EBA7557}" srcId="{877181AA-33C7-4B47-9A96-C09CB93D7ADE}" destId="{9542494D-9700-4B9B-A97B-7881D42C17DE}" srcOrd="0" destOrd="0" parTransId="{99667CA4-F072-4B80-BFBA-3008B13E4D75}" sibTransId="{FC506225-E67E-46F9-80A1-38A82AE78409}"/>
    <dgm:cxn modelId="{70A1EFF5-86F3-443B-B43C-31599B51B4F1}" type="presOf" srcId="{43A93B0A-205F-4B6A-B581-5D8D766376BA}" destId="{34222D57-C86B-49EA-A792-75261CA85464}" srcOrd="0" destOrd="0" presId="urn:microsoft.com/office/officeart/2005/8/layout/radial4"/>
    <dgm:cxn modelId="{39EDC173-7E5F-4862-86D1-6501B44C1EB9}" type="presOf" srcId="{877181AA-33C7-4B47-9A96-C09CB93D7ADE}" destId="{D30419A8-C15E-49D0-9642-DEB18B663319}" srcOrd="0" destOrd="0" presId="urn:microsoft.com/office/officeart/2005/8/layout/radial4"/>
    <dgm:cxn modelId="{E3274869-4B06-44F0-933D-D4E08C8CF215}" type="presOf" srcId="{AAA049F6-69CA-4054-8F45-9D2AF7E38FE3}" destId="{F27E79B7-9B28-40D7-AE1E-5604459A40F0}" srcOrd="0" destOrd="0" presId="urn:microsoft.com/office/officeart/2005/8/layout/radial4"/>
    <dgm:cxn modelId="{9EF4ED7D-0EB1-44E7-8F2C-C1C794769B1F}" srcId="{2B7B90E2-A374-4D8E-8FF2-39E31494680E}" destId="{877181AA-33C7-4B47-9A96-C09CB93D7ADE}" srcOrd="0" destOrd="0" parTransId="{5168B027-0213-41AF-A90A-F0151D74701B}" sibTransId="{9FE72B64-3586-4C42-8BF7-5D9BB2EE1C8D}"/>
    <dgm:cxn modelId="{42F127F0-8333-4F66-987C-B27CED017849}" type="presOf" srcId="{99667CA4-F072-4B80-BFBA-3008B13E4D75}" destId="{F98B2505-9323-4802-8419-5DA82A0F1F81}" srcOrd="0" destOrd="0" presId="urn:microsoft.com/office/officeart/2005/8/layout/radial4"/>
    <dgm:cxn modelId="{B1EFC1AF-35AB-4E6D-A9C8-8D7F6C8BC049}" type="presOf" srcId="{2B7B90E2-A374-4D8E-8FF2-39E31494680E}" destId="{AE0F9B68-1B43-4C31-977B-A5F4933A0A56}" srcOrd="0" destOrd="0" presId="urn:microsoft.com/office/officeart/2005/8/layout/radial4"/>
    <dgm:cxn modelId="{09D46E90-F451-4DA2-A7EC-CE0CCF9BE5AD}" type="presOf" srcId="{1449A65B-6E80-44A9-AF1C-44944EA0620D}" destId="{BA3E71B3-B511-4835-878F-5725465FDD51}" srcOrd="0" destOrd="0" presId="urn:microsoft.com/office/officeart/2005/8/layout/radial4"/>
    <dgm:cxn modelId="{84922F4F-5867-48A4-84A4-498AE11F31D3}" type="presParOf" srcId="{AE0F9B68-1B43-4C31-977B-A5F4933A0A56}" destId="{D30419A8-C15E-49D0-9642-DEB18B663319}" srcOrd="0" destOrd="0" presId="urn:microsoft.com/office/officeart/2005/8/layout/radial4"/>
    <dgm:cxn modelId="{AD5B9BE9-0257-45D9-B786-9DEFF2954062}" type="presParOf" srcId="{AE0F9B68-1B43-4C31-977B-A5F4933A0A56}" destId="{F98B2505-9323-4802-8419-5DA82A0F1F81}" srcOrd="1" destOrd="0" presId="urn:microsoft.com/office/officeart/2005/8/layout/radial4"/>
    <dgm:cxn modelId="{B2A156DD-B6F3-442A-9F04-8BF95E37A95E}" type="presParOf" srcId="{AE0F9B68-1B43-4C31-977B-A5F4933A0A56}" destId="{7F1068B4-0127-4C33-A747-5B51402E0D29}" srcOrd="2" destOrd="0" presId="urn:microsoft.com/office/officeart/2005/8/layout/radial4"/>
    <dgm:cxn modelId="{A1328E26-B260-422B-B2FD-87509507E9E6}" type="presParOf" srcId="{AE0F9B68-1B43-4C31-977B-A5F4933A0A56}" destId="{F27E79B7-9B28-40D7-AE1E-5604459A40F0}" srcOrd="3" destOrd="0" presId="urn:microsoft.com/office/officeart/2005/8/layout/radial4"/>
    <dgm:cxn modelId="{AFD80FF9-5EC4-4A79-A141-4780F79A2F3B}" type="presParOf" srcId="{AE0F9B68-1B43-4C31-977B-A5F4933A0A56}" destId="{BA3E71B3-B511-4835-878F-5725465FDD51}" srcOrd="4" destOrd="0" presId="urn:microsoft.com/office/officeart/2005/8/layout/radial4"/>
    <dgm:cxn modelId="{D13800EE-695B-4F4F-B636-ABFBD3925638}" type="presParOf" srcId="{AE0F9B68-1B43-4C31-977B-A5F4933A0A56}" destId="{B43458EE-A34D-4EDE-B547-A708D2667AC1}" srcOrd="5" destOrd="0" presId="urn:microsoft.com/office/officeart/2005/8/layout/radial4"/>
    <dgm:cxn modelId="{64AD6B61-E210-445D-97AA-762F2EB691FF}" type="presParOf" srcId="{AE0F9B68-1B43-4C31-977B-A5F4933A0A56}" destId="{34222D57-C86B-49EA-A792-75261CA8546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61D658-7DD4-4382-9D2F-0B88815CF1AE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845D9F74-686B-49D3-9BFD-511B60606FE1}">
      <dgm:prSet phldrT="[Tekst]"/>
      <dgm:spPr/>
      <dgm:t>
        <a:bodyPr/>
        <a:lstStyle/>
        <a:p>
          <a:r>
            <a:rPr lang="pl-PL" dirty="0"/>
            <a:t>Brak charakteru umownego </a:t>
          </a:r>
        </a:p>
      </dgm:t>
    </dgm:pt>
    <dgm:pt modelId="{F7BE9DCC-4FE7-4159-9005-766125035004}" type="parTrans" cxnId="{2E1A815D-E63E-44E8-9B71-0FAE5C4563ED}">
      <dgm:prSet/>
      <dgm:spPr/>
      <dgm:t>
        <a:bodyPr/>
        <a:lstStyle/>
        <a:p>
          <a:endParaRPr lang="pl-PL"/>
        </a:p>
      </dgm:t>
    </dgm:pt>
    <dgm:pt modelId="{9C275F29-B667-4564-80EE-F5356D298F4D}" type="sibTrans" cxnId="{2E1A815D-E63E-44E8-9B71-0FAE5C4563ED}">
      <dgm:prSet/>
      <dgm:spPr/>
      <dgm:t>
        <a:bodyPr/>
        <a:lstStyle/>
        <a:p>
          <a:endParaRPr lang="pl-PL"/>
        </a:p>
      </dgm:t>
    </dgm:pt>
    <dgm:pt modelId="{83EEA5DA-1864-49A5-A171-69575BF7B075}">
      <dgm:prSet phldrT="[Tekst]"/>
      <dgm:spPr/>
      <dgm:t>
        <a:bodyPr/>
        <a:lstStyle/>
        <a:p>
          <a:r>
            <a:rPr lang="pl-PL" dirty="0"/>
            <a:t>Odrębne uregulowanie układu  w przepisach tyt. V </a:t>
          </a:r>
        </a:p>
      </dgm:t>
    </dgm:pt>
    <dgm:pt modelId="{EEFA8B98-328F-4974-89B3-C0C5E1A3876F}" type="parTrans" cxnId="{C579C3DA-A9F9-41F6-A4AF-D1BC84CF57A7}">
      <dgm:prSet/>
      <dgm:spPr/>
      <dgm:t>
        <a:bodyPr/>
        <a:lstStyle/>
        <a:p>
          <a:endParaRPr lang="pl-PL"/>
        </a:p>
      </dgm:t>
    </dgm:pt>
    <dgm:pt modelId="{E1336B96-0ED4-4B38-8A00-143ED7CAA09E}" type="sibTrans" cxnId="{C579C3DA-A9F9-41F6-A4AF-D1BC84CF57A7}">
      <dgm:prSet/>
      <dgm:spPr/>
      <dgm:t>
        <a:bodyPr/>
        <a:lstStyle/>
        <a:p>
          <a:endParaRPr lang="pl-PL"/>
        </a:p>
      </dgm:t>
    </dgm:pt>
    <dgm:pt modelId="{63ECEE43-309B-48D4-9E61-44DE80DE6FD7}">
      <dgm:prSet phldrT="[Tekst]"/>
      <dgm:spPr/>
      <dgm:t>
        <a:bodyPr/>
        <a:lstStyle/>
        <a:p>
          <a:r>
            <a:rPr lang="pl-PL" dirty="0"/>
            <a:t>Jednorodzajowość treści</a:t>
          </a:r>
        </a:p>
      </dgm:t>
    </dgm:pt>
    <dgm:pt modelId="{8AA9116D-ADE2-4D68-8BD2-25CF03FC044A}" type="parTrans" cxnId="{E791B10F-4E0F-4AEF-81D5-70A613B0ED00}">
      <dgm:prSet/>
      <dgm:spPr/>
      <dgm:t>
        <a:bodyPr/>
        <a:lstStyle/>
        <a:p>
          <a:endParaRPr lang="pl-PL"/>
        </a:p>
      </dgm:t>
    </dgm:pt>
    <dgm:pt modelId="{635A8E7D-2B63-4D89-96A8-1F71D427F17E}" type="sibTrans" cxnId="{E791B10F-4E0F-4AEF-81D5-70A613B0ED00}">
      <dgm:prSet/>
      <dgm:spPr/>
      <dgm:t>
        <a:bodyPr/>
        <a:lstStyle/>
        <a:p>
          <a:endParaRPr lang="pl-PL"/>
        </a:p>
      </dgm:t>
    </dgm:pt>
    <dgm:pt modelId="{06425D7D-79EC-4D85-8E9F-A83EF233158F}">
      <dgm:prSet phldrT="[Tekst]"/>
      <dgm:spPr/>
      <dgm:t>
        <a:bodyPr/>
        <a:lstStyle/>
        <a:p>
          <a:r>
            <a:rPr lang="pl-PL" dirty="0"/>
            <a:t>Brak formalnej inicjatywy dla uczestników postępowania</a:t>
          </a:r>
        </a:p>
      </dgm:t>
    </dgm:pt>
    <dgm:pt modelId="{A846B843-0239-4E2C-80BB-E0C04D53A2C6}" type="parTrans" cxnId="{1BA82754-C437-4F37-8F00-7A5A0F44DBE3}">
      <dgm:prSet/>
      <dgm:spPr/>
      <dgm:t>
        <a:bodyPr/>
        <a:lstStyle/>
        <a:p>
          <a:endParaRPr lang="pl-PL"/>
        </a:p>
      </dgm:t>
    </dgm:pt>
    <dgm:pt modelId="{AAA3F30E-3C41-4501-92E1-55B89AE3AF2F}" type="sibTrans" cxnId="{1BA82754-C437-4F37-8F00-7A5A0F44DBE3}">
      <dgm:prSet/>
      <dgm:spPr/>
      <dgm:t>
        <a:bodyPr/>
        <a:lstStyle/>
        <a:p>
          <a:endParaRPr lang="pl-PL"/>
        </a:p>
      </dgm:t>
    </dgm:pt>
    <dgm:pt modelId="{619A3AEE-B330-40D0-9AF2-365DB25AE559}">
      <dgm:prSet/>
      <dgm:spPr/>
      <dgm:t>
        <a:bodyPr/>
        <a:lstStyle/>
        <a:p>
          <a:r>
            <a:rPr lang="pl-PL" dirty="0"/>
            <a:t>Brak cech ugody sądowej</a:t>
          </a:r>
        </a:p>
      </dgm:t>
    </dgm:pt>
    <dgm:pt modelId="{8FB61F76-8B6A-4A48-9FDA-9077E250B497}" type="parTrans" cxnId="{7A7AD4EA-E268-408D-AE67-CEDADF30832E}">
      <dgm:prSet/>
      <dgm:spPr/>
      <dgm:t>
        <a:bodyPr/>
        <a:lstStyle/>
        <a:p>
          <a:endParaRPr lang="pl-PL"/>
        </a:p>
      </dgm:t>
    </dgm:pt>
    <dgm:pt modelId="{68AF9058-EE36-40BE-8EAD-8C7CD92FC272}" type="sibTrans" cxnId="{7A7AD4EA-E268-408D-AE67-CEDADF30832E}">
      <dgm:prSet/>
      <dgm:spPr/>
      <dgm:t>
        <a:bodyPr/>
        <a:lstStyle/>
        <a:p>
          <a:endParaRPr lang="pl-PL"/>
        </a:p>
      </dgm:t>
    </dgm:pt>
    <dgm:pt modelId="{C709552F-E0A7-4EC4-9F63-738128EB5F17}">
      <dgm:prSet/>
      <dgm:spPr/>
      <dgm:t>
        <a:bodyPr/>
        <a:lstStyle/>
        <a:p>
          <a:r>
            <a:rPr lang="pl-PL" dirty="0"/>
            <a:t>Brak cech ugody pozasądowej</a:t>
          </a:r>
        </a:p>
      </dgm:t>
    </dgm:pt>
    <dgm:pt modelId="{52604D00-5DB4-439D-83DC-618206D065F0}" type="parTrans" cxnId="{F0FFBE43-0F2D-48F1-AC4D-C29AE3AAFDEA}">
      <dgm:prSet/>
      <dgm:spPr/>
      <dgm:t>
        <a:bodyPr/>
        <a:lstStyle/>
        <a:p>
          <a:endParaRPr lang="pl-PL"/>
        </a:p>
      </dgm:t>
    </dgm:pt>
    <dgm:pt modelId="{E5246586-BA01-467D-8A52-060D9FF6AA2D}" type="sibTrans" cxnId="{F0FFBE43-0F2D-48F1-AC4D-C29AE3AAFDEA}">
      <dgm:prSet/>
      <dgm:spPr/>
      <dgm:t>
        <a:bodyPr/>
        <a:lstStyle/>
        <a:p>
          <a:endParaRPr lang="pl-PL"/>
        </a:p>
      </dgm:t>
    </dgm:pt>
    <dgm:pt modelId="{57CEDB22-57DD-48F2-928D-ABA9AF65A061}" type="pres">
      <dgm:prSet presAssocID="{5061D658-7DD4-4382-9D2F-0B88815CF1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3C41A0-FFF9-4C14-B458-A65F388E1638}" type="pres">
      <dgm:prSet presAssocID="{845D9F74-686B-49D3-9BFD-511B60606FE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AF14F-7CC4-4533-BC3D-F23792B6E485}" type="pres">
      <dgm:prSet presAssocID="{9C275F29-B667-4564-80EE-F5356D298F4D}" presName="sibTrans" presStyleCnt="0"/>
      <dgm:spPr/>
    </dgm:pt>
    <dgm:pt modelId="{FED25850-70D8-422C-947D-51262AB99834}" type="pres">
      <dgm:prSet presAssocID="{83EEA5DA-1864-49A5-A171-69575BF7B07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48B32-8D2B-437E-AF18-8E9A309E35DE}" type="pres">
      <dgm:prSet presAssocID="{E1336B96-0ED4-4B38-8A00-143ED7CAA09E}" presName="sibTrans" presStyleCnt="0"/>
      <dgm:spPr/>
    </dgm:pt>
    <dgm:pt modelId="{C5C70352-D65B-4873-8EE9-826165153257}" type="pres">
      <dgm:prSet presAssocID="{63ECEE43-309B-48D4-9E61-44DE80DE6FD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E2C35-3C98-4F5B-980D-9B82A8A468F9}" type="pres">
      <dgm:prSet presAssocID="{635A8E7D-2B63-4D89-96A8-1F71D427F17E}" presName="sibTrans" presStyleCnt="0"/>
      <dgm:spPr/>
    </dgm:pt>
    <dgm:pt modelId="{E3C390D6-14E0-4E19-ADB4-0CE68D7FF120}" type="pres">
      <dgm:prSet presAssocID="{619A3AEE-B330-40D0-9AF2-365DB25AE55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9C36D-DF8D-4EC6-BC3A-9D0011FA529F}" type="pres">
      <dgm:prSet presAssocID="{68AF9058-EE36-40BE-8EAD-8C7CD92FC272}" presName="sibTrans" presStyleCnt="0"/>
      <dgm:spPr/>
    </dgm:pt>
    <dgm:pt modelId="{76D3C365-04C5-4FD7-B125-1E0BA2CD3FBF}" type="pres">
      <dgm:prSet presAssocID="{C709552F-E0A7-4EC4-9F63-738128EB5F1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BC92C-A0F4-4B43-99D7-354206E6263F}" type="pres">
      <dgm:prSet presAssocID="{E5246586-BA01-467D-8A52-060D9FF6AA2D}" presName="sibTrans" presStyleCnt="0"/>
      <dgm:spPr/>
    </dgm:pt>
    <dgm:pt modelId="{C64279F3-8F7D-4B6D-8EB6-E119D720347B}" type="pres">
      <dgm:prSet presAssocID="{06425D7D-79EC-4D85-8E9F-A83EF233158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1A815D-E63E-44E8-9B71-0FAE5C4563ED}" srcId="{5061D658-7DD4-4382-9D2F-0B88815CF1AE}" destId="{845D9F74-686B-49D3-9BFD-511B60606FE1}" srcOrd="0" destOrd="0" parTransId="{F7BE9DCC-4FE7-4159-9005-766125035004}" sibTransId="{9C275F29-B667-4564-80EE-F5356D298F4D}"/>
    <dgm:cxn modelId="{0872802E-4E47-49B4-AFE4-DBC31AF96F69}" type="presOf" srcId="{845D9F74-686B-49D3-9BFD-511B60606FE1}" destId="{933C41A0-FFF9-4C14-B458-A65F388E1638}" srcOrd="0" destOrd="0" presId="urn:microsoft.com/office/officeart/2005/8/layout/default"/>
    <dgm:cxn modelId="{7A7AD4EA-E268-408D-AE67-CEDADF30832E}" srcId="{5061D658-7DD4-4382-9D2F-0B88815CF1AE}" destId="{619A3AEE-B330-40D0-9AF2-365DB25AE559}" srcOrd="3" destOrd="0" parTransId="{8FB61F76-8B6A-4A48-9FDA-9077E250B497}" sibTransId="{68AF9058-EE36-40BE-8EAD-8C7CD92FC272}"/>
    <dgm:cxn modelId="{588FD2E3-61F6-4249-A472-F08EA4C84FC8}" type="presOf" srcId="{63ECEE43-309B-48D4-9E61-44DE80DE6FD7}" destId="{C5C70352-D65B-4873-8EE9-826165153257}" srcOrd="0" destOrd="0" presId="urn:microsoft.com/office/officeart/2005/8/layout/default"/>
    <dgm:cxn modelId="{2F06B457-D613-4C0D-BD08-AAAACBE0584B}" type="presOf" srcId="{619A3AEE-B330-40D0-9AF2-365DB25AE559}" destId="{E3C390D6-14E0-4E19-ADB4-0CE68D7FF120}" srcOrd="0" destOrd="0" presId="urn:microsoft.com/office/officeart/2005/8/layout/default"/>
    <dgm:cxn modelId="{725635B3-C066-45D9-A4C3-D058F6027A88}" type="presOf" srcId="{5061D658-7DD4-4382-9D2F-0B88815CF1AE}" destId="{57CEDB22-57DD-48F2-928D-ABA9AF65A061}" srcOrd="0" destOrd="0" presId="urn:microsoft.com/office/officeart/2005/8/layout/default"/>
    <dgm:cxn modelId="{F4B48BC8-0FF3-4804-81E7-A153F542D277}" type="presOf" srcId="{83EEA5DA-1864-49A5-A171-69575BF7B075}" destId="{FED25850-70D8-422C-947D-51262AB99834}" srcOrd="0" destOrd="0" presId="urn:microsoft.com/office/officeart/2005/8/layout/default"/>
    <dgm:cxn modelId="{90104BE7-5F53-4B8F-B7CB-73DEE5611EFE}" type="presOf" srcId="{06425D7D-79EC-4D85-8E9F-A83EF233158F}" destId="{C64279F3-8F7D-4B6D-8EB6-E119D720347B}" srcOrd="0" destOrd="0" presId="urn:microsoft.com/office/officeart/2005/8/layout/default"/>
    <dgm:cxn modelId="{C579C3DA-A9F9-41F6-A4AF-D1BC84CF57A7}" srcId="{5061D658-7DD4-4382-9D2F-0B88815CF1AE}" destId="{83EEA5DA-1864-49A5-A171-69575BF7B075}" srcOrd="1" destOrd="0" parTransId="{EEFA8B98-328F-4974-89B3-C0C5E1A3876F}" sibTransId="{E1336B96-0ED4-4B38-8A00-143ED7CAA09E}"/>
    <dgm:cxn modelId="{EFDA9575-7410-4831-B57C-6DEA6F6FD87E}" type="presOf" srcId="{C709552F-E0A7-4EC4-9F63-738128EB5F17}" destId="{76D3C365-04C5-4FD7-B125-1E0BA2CD3FBF}" srcOrd="0" destOrd="0" presId="urn:microsoft.com/office/officeart/2005/8/layout/default"/>
    <dgm:cxn modelId="{E791B10F-4E0F-4AEF-81D5-70A613B0ED00}" srcId="{5061D658-7DD4-4382-9D2F-0B88815CF1AE}" destId="{63ECEE43-309B-48D4-9E61-44DE80DE6FD7}" srcOrd="2" destOrd="0" parTransId="{8AA9116D-ADE2-4D68-8BD2-25CF03FC044A}" sibTransId="{635A8E7D-2B63-4D89-96A8-1F71D427F17E}"/>
    <dgm:cxn modelId="{1BA82754-C437-4F37-8F00-7A5A0F44DBE3}" srcId="{5061D658-7DD4-4382-9D2F-0B88815CF1AE}" destId="{06425D7D-79EC-4D85-8E9F-A83EF233158F}" srcOrd="5" destOrd="0" parTransId="{A846B843-0239-4E2C-80BB-E0C04D53A2C6}" sibTransId="{AAA3F30E-3C41-4501-92E1-55B89AE3AF2F}"/>
    <dgm:cxn modelId="{F0FFBE43-0F2D-48F1-AC4D-C29AE3AAFDEA}" srcId="{5061D658-7DD4-4382-9D2F-0B88815CF1AE}" destId="{C709552F-E0A7-4EC4-9F63-738128EB5F17}" srcOrd="4" destOrd="0" parTransId="{52604D00-5DB4-439D-83DC-618206D065F0}" sibTransId="{E5246586-BA01-467D-8A52-060D9FF6AA2D}"/>
    <dgm:cxn modelId="{4662FB65-3C33-4B03-AD91-D47F53D86DC6}" type="presParOf" srcId="{57CEDB22-57DD-48F2-928D-ABA9AF65A061}" destId="{933C41A0-FFF9-4C14-B458-A65F388E1638}" srcOrd="0" destOrd="0" presId="urn:microsoft.com/office/officeart/2005/8/layout/default"/>
    <dgm:cxn modelId="{94FEEBB9-8C6F-4361-BF75-3F0229F37952}" type="presParOf" srcId="{57CEDB22-57DD-48F2-928D-ABA9AF65A061}" destId="{4EBAF14F-7CC4-4533-BC3D-F23792B6E485}" srcOrd="1" destOrd="0" presId="urn:microsoft.com/office/officeart/2005/8/layout/default"/>
    <dgm:cxn modelId="{91B81B32-E967-4070-9356-D4FAB7868ABC}" type="presParOf" srcId="{57CEDB22-57DD-48F2-928D-ABA9AF65A061}" destId="{FED25850-70D8-422C-947D-51262AB99834}" srcOrd="2" destOrd="0" presId="urn:microsoft.com/office/officeart/2005/8/layout/default"/>
    <dgm:cxn modelId="{6BCA64C0-97EE-4C70-8D60-56BF67559125}" type="presParOf" srcId="{57CEDB22-57DD-48F2-928D-ABA9AF65A061}" destId="{7D848B32-8D2B-437E-AF18-8E9A309E35DE}" srcOrd="3" destOrd="0" presId="urn:microsoft.com/office/officeart/2005/8/layout/default"/>
    <dgm:cxn modelId="{D34DF958-81F1-4574-B9A1-AA573103301E}" type="presParOf" srcId="{57CEDB22-57DD-48F2-928D-ABA9AF65A061}" destId="{C5C70352-D65B-4873-8EE9-826165153257}" srcOrd="4" destOrd="0" presId="urn:microsoft.com/office/officeart/2005/8/layout/default"/>
    <dgm:cxn modelId="{4124D131-E79A-4A5D-B889-8FE3CC1F0233}" type="presParOf" srcId="{57CEDB22-57DD-48F2-928D-ABA9AF65A061}" destId="{E12E2C35-3C98-4F5B-980D-9B82A8A468F9}" srcOrd="5" destOrd="0" presId="urn:microsoft.com/office/officeart/2005/8/layout/default"/>
    <dgm:cxn modelId="{37DA1F4E-CD36-4467-89A0-26F31A581DEF}" type="presParOf" srcId="{57CEDB22-57DD-48F2-928D-ABA9AF65A061}" destId="{E3C390D6-14E0-4E19-ADB4-0CE68D7FF120}" srcOrd="6" destOrd="0" presId="urn:microsoft.com/office/officeart/2005/8/layout/default"/>
    <dgm:cxn modelId="{94A57DF1-FD41-454F-94FD-6D74C4A85C07}" type="presParOf" srcId="{57CEDB22-57DD-48F2-928D-ABA9AF65A061}" destId="{0CC9C36D-DF8D-4EC6-BC3A-9D0011FA529F}" srcOrd="7" destOrd="0" presId="urn:microsoft.com/office/officeart/2005/8/layout/default"/>
    <dgm:cxn modelId="{62FC2E6E-1490-40F8-8A87-0469970721F5}" type="presParOf" srcId="{57CEDB22-57DD-48F2-928D-ABA9AF65A061}" destId="{76D3C365-04C5-4FD7-B125-1E0BA2CD3FBF}" srcOrd="8" destOrd="0" presId="urn:microsoft.com/office/officeart/2005/8/layout/default"/>
    <dgm:cxn modelId="{DAA8DCA0-D182-42E1-8CDF-8B5F46E7C4D0}" type="presParOf" srcId="{57CEDB22-57DD-48F2-928D-ABA9AF65A061}" destId="{466BC92C-A0F4-4B43-99D7-354206E6263F}" srcOrd="9" destOrd="0" presId="urn:microsoft.com/office/officeart/2005/8/layout/default"/>
    <dgm:cxn modelId="{45821310-D744-4D95-8A3A-5FBC06141459}" type="presParOf" srcId="{57CEDB22-57DD-48F2-928D-ABA9AF65A061}" destId="{C64279F3-8F7D-4B6D-8EB6-E119D720347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DAE5C7-E925-4C20-836B-FC14021CABB1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2164F552-30AA-487D-99A7-F0AC4B59B49E}">
      <dgm:prSet phldrT="[Tekst]"/>
      <dgm:spPr/>
      <dgm:t>
        <a:bodyPr/>
        <a:lstStyle/>
        <a:p>
          <a:r>
            <a:rPr lang="pl-PL" dirty="0"/>
            <a:t>Co do zasady obligatoryjna czynność sądu </a:t>
          </a:r>
        </a:p>
      </dgm:t>
    </dgm:pt>
    <dgm:pt modelId="{1D88D07D-2A8A-418A-9E61-1FC948D9B181}" type="parTrans" cxnId="{8E107054-3EEB-4336-8D6E-2608B46F5B79}">
      <dgm:prSet/>
      <dgm:spPr/>
      <dgm:t>
        <a:bodyPr/>
        <a:lstStyle/>
        <a:p>
          <a:endParaRPr lang="pl-PL"/>
        </a:p>
      </dgm:t>
    </dgm:pt>
    <dgm:pt modelId="{5A75D6A3-BB4A-4098-859E-AD8F99E153A3}" type="sibTrans" cxnId="{8E107054-3EEB-4336-8D6E-2608B46F5B79}">
      <dgm:prSet/>
      <dgm:spPr/>
      <dgm:t>
        <a:bodyPr/>
        <a:lstStyle/>
        <a:p>
          <a:endParaRPr lang="pl-PL"/>
        </a:p>
      </dgm:t>
    </dgm:pt>
    <dgm:pt modelId="{DFE555F3-0A44-4AFA-8720-1D3D11583FBD}">
      <dgm:prSet phldrT="[Tekst]"/>
      <dgm:spPr/>
      <dgm:t>
        <a:bodyPr/>
        <a:lstStyle/>
        <a:p>
          <a:r>
            <a:rPr lang="pl-PL" dirty="0"/>
            <a:t>Rozstrzygnięcie spornej sytuacji między upadłym a wierzycielami</a:t>
          </a:r>
        </a:p>
      </dgm:t>
    </dgm:pt>
    <dgm:pt modelId="{2DDD149B-0936-408A-89DB-903E11AF467F}" type="parTrans" cxnId="{EC98581F-C405-4A49-91BE-C8C4C2F7D4A0}">
      <dgm:prSet/>
      <dgm:spPr/>
      <dgm:t>
        <a:bodyPr/>
        <a:lstStyle/>
        <a:p>
          <a:endParaRPr lang="pl-PL"/>
        </a:p>
      </dgm:t>
    </dgm:pt>
    <dgm:pt modelId="{54C786D0-85E7-4E2F-91BC-0D49EA9937F1}" type="sibTrans" cxnId="{EC98581F-C405-4A49-91BE-C8C4C2F7D4A0}">
      <dgm:prSet/>
      <dgm:spPr/>
      <dgm:t>
        <a:bodyPr/>
        <a:lstStyle/>
        <a:p>
          <a:endParaRPr lang="pl-PL"/>
        </a:p>
      </dgm:t>
    </dgm:pt>
    <dgm:pt modelId="{49CC340A-6A55-4C86-A746-AD46D048CE45}">
      <dgm:prSet phldrT="[Tekst]"/>
      <dgm:spPr/>
      <dgm:t>
        <a:bodyPr/>
        <a:lstStyle/>
        <a:p>
          <a:r>
            <a:rPr lang="pl-PL" dirty="0"/>
            <a:t>Orzeczenie o charakterze merytorycznym</a:t>
          </a:r>
        </a:p>
      </dgm:t>
    </dgm:pt>
    <dgm:pt modelId="{577D2D68-8F57-4DB2-BD9C-42A6BD3E4A02}" type="parTrans" cxnId="{18A3CB44-A9EC-4325-A506-0DEC3C4C1B58}">
      <dgm:prSet/>
      <dgm:spPr/>
      <dgm:t>
        <a:bodyPr/>
        <a:lstStyle/>
        <a:p>
          <a:endParaRPr lang="pl-PL"/>
        </a:p>
      </dgm:t>
    </dgm:pt>
    <dgm:pt modelId="{948B8E3E-8B23-4A25-8395-36CAA8BBC3AD}" type="sibTrans" cxnId="{18A3CB44-A9EC-4325-A506-0DEC3C4C1B58}">
      <dgm:prSet/>
      <dgm:spPr/>
      <dgm:t>
        <a:bodyPr/>
        <a:lstStyle/>
        <a:p>
          <a:endParaRPr lang="pl-PL"/>
        </a:p>
      </dgm:t>
    </dgm:pt>
    <dgm:pt modelId="{EEF2960A-4AAA-403B-844F-6C3948F61992}">
      <dgm:prSet phldrT="[Tekst]"/>
      <dgm:spPr/>
      <dgm:t>
        <a:bodyPr/>
        <a:lstStyle/>
        <a:p>
          <a:r>
            <a:rPr lang="pl-PL" dirty="0"/>
            <a:t>Orzeczenie kształtuje sytuację prawną uczestników postępowania</a:t>
          </a:r>
        </a:p>
      </dgm:t>
    </dgm:pt>
    <dgm:pt modelId="{6B2A5BD8-6D61-4611-88F7-534F5FB5A615}" type="parTrans" cxnId="{BA8D7815-FFB7-4903-86D4-3FB991344430}">
      <dgm:prSet/>
      <dgm:spPr/>
      <dgm:t>
        <a:bodyPr/>
        <a:lstStyle/>
        <a:p>
          <a:endParaRPr lang="pl-PL"/>
        </a:p>
      </dgm:t>
    </dgm:pt>
    <dgm:pt modelId="{D771D8C1-4BA0-40FA-9CDC-A2BACD513D1A}" type="sibTrans" cxnId="{BA8D7815-FFB7-4903-86D4-3FB991344430}">
      <dgm:prSet/>
      <dgm:spPr/>
      <dgm:t>
        <a:bodyPr/>
        <a:lstStyle/>
        <a:p>
          <a:endParaRPr lang="pl-PL"/>
        </a:p>
      </dgm:t>
    </dgm:pt>
    <dgm:pt modelId="{0F6340DB-36CB-4FAB-AE6C-CC765FC665CA}">
      <dgm:prSet phldrT="[Tekst]"/>
      <dgm:spPr/>
      <dgm:t>
        <a:bodyPr/>
        <a:lstStyle/>
        <a:p>
          <a:r>
            <a:rPr lang="pl-PL" dirty="0"/>
            <a:t>Postanowienie wydawane z zachowaniem wymogów formalnych wynikających z ustawy</a:t>
          </a:r>
        </a:p>
      </dgm:t>
    </dgm:pt>
    <dgm:pt modelId="{2A6CF6C8-F86C-404F-9E20-D559A09268A8}" type="parTrans" cxnId="{28E60FA5-2627-494F-A7A6-71E087B46E2F}">
      <dgm:prSet/>
      <dgm:spPr/>
      <dgm:t>
        <a:bodyPr/>
        <a:lstStyle/>
        <a:p>
          <a:endParaRPr lang="pl-PL"/>
        </a:p>
      </dgm:t>
    </dgm:pt>
    <dgm:pt modelId="{4FA383E0-BF25-4032-8953-50511B40E08B}" type="sibTrans" cxnId="{28E60FA5-2627-494F-A7A6-71E087B46E2F}">
      <dgm:prSet/>
      <dgm:spPr/>
      <dgm:t>
        <a:bodyPr/>
        <a:lstStyle/>
        <a:p>
          <a:endParaRPr lang="pl-PL"/>
        </a:p>
      </dgm:t>
    </dgm:pt>
    <dgm:pt modelId="{514B1F8B-40ED-453E-888D-F79964B2253D}">
      <dgm:prSet/>
      <dgm:spPr/>
      <dgm:t>
        <a:bodyPr/>
        <a:lstStyle/>
        <a:p>
          <a:r>
            <a:rPr lang="pl-PL" dirty="0"/>
            <a:t>Postanowienie podlega ocenie instancyjnej (zażalenie i skarga kasacyjna)</a:t>
          </a:r>
        </a:p>
      </dgm:t>
    </dgm:pt>
    <dgm:pt modelId="{7DD30314-78C8-42A0-B52A-B5328517F527}" type="parTrans" cxnId="{207F4E33-5979-408A-A4C7-E0D704E88F70}">
      <dgm:prSet/>
      <dgm:spPr/>
      <dgm:t>
        <a:bodyPr/>
        <a:lstStyle/>
        <a:p>
          <a:endParaRPr lang="pl-PL"/>
        </a:p>
      </dgm:t>
    </dgm:pt>
    <dgm:pt modelId="{96CCCE00-ECA4-47DF-ADCE-B2EA734BC61A}" type="sibTrans" cxnId="{207F4E33-5979-408A-A4C7-E0D704E88F70}">
      <dgm:prSet/>
      <dgm:spPr/>
      <dgm:t>
        <a:bodyPr/>
        <a:lstStyle/>
        <a:p>
          <a:endParaRPr lang="pl-PL"/>
        </a:p>
      </dgm:t>
    </dgm:pt>
    <dgm:pt modelId="{CE45A821-5326-4B07-940D-AE9DD817A62C}" type="pres">
      <dgm:prSet presAssocID="{0DDAE5C7-E925-4C20-836B-FC14021CAB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35BD65-ED46-423A-B99C-FF5597A1F1D7}" type="pres">
      <dgm:prSet presAssocID="{2164F552-30AA-487D-99A7-F0AC4B59B49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49C6A-EDD2-4F6B-A468-740296B4C7F3}" type="pres">
      <dgm:prSet presAssocID="{5A75D6A3-BB4A-4098-859E-AD8F99E153A3}" presName="sibTrans" presStyleCnt="0"/>
      <dgm:spPr/>
    </dgm:pt>
    <dgm:pt modelId="{40379F1B-FEAC-4ADD-8620-6350453A5446}" type="pres">
      <dgm:prSet presAssocID="{DFE555F3-0A44-4AFA-8720-1D3D11583FB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FC9FA-AF90-4940-B36A-FBC5010BE79B}" type="pres">
      <dgm:prSet presAssocID="{54C786D0-85E7-4E2F-91BC-0D49EA9937F1}" presName="sibTrans" presStyleCnt="0"/>
      <dgm:spPr/>
    </dgm:pt>
    <dgm:pt modelId="{AB4E8D08-64C6-4F0A-85A6-AFB2E6772FAE}" type="pres">
      <dgm:prSet presAssocID="{49CC340A-6A55-4C86-A746-AD46D048CE4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E435A-6EC5-4C88-A329-3F42750112BF}" type="pres">
      <dgm:prSet presAssocID="{948B8E3E-8B23-4A25-8395-36CAA8BBC3AD}" presName="sibTrans" presStyleCnt="0"/>
      <dgm:spPr/>
    </dgm:pt>
    <dgm:pt modelId="{581ED4FF-4EDC-425B-A5E9-9512E130C242}" type="pres">
      <dgm:prSet presAssocID="{EEF2960A-4AAA-403B-844F-6C3948F6199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DAEF1-4CB7-4B11-953A-8D5FFDE3465C}" type="pres">
      <dgm:prSet presAssocID="{D771D8C1-4BA0-40FA-9CDC-A2BACD513D1A}" presName="sibTrans" presStyleCnt="0"/>
      <dgm:spPr/>
    </dgm:pt>
    <dgm:pt modelId="{3A537F5A-EF82-4250-96EC-8488F19CBAD2}" type="pres">
      <dgm:prSet presAssocID="{0F6340DB-36CB-4FAB-AE6C-CC765FC665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275E8-0BFD-4AF5-9C84-926CB1CE6057}" type="pres">
      <dgm:prSet presAssocID="{4FA383E0-BF25-4032-8953-50511B40E08B}" presName="sibTrans" presStyleCnt="0"/>
      <dgm:spPr/>
    </dgm:pt>
    <dgm:pt modelId="{1D0239B7-6918-4576-B8E3-BD59B6B7B132}" type="pres">
      <dgm:prSet presAssocID="{514B1F8B-40ED-453E-888D-F79964B2253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78F06F-6715-4A52-89CD-08500820EC1D}" type="presOf" srcId="{49CC340A-6A55-4C86-A746-AD46D048CE45}" destId="{AB4E8D08-64C6-4F0A-85A6-AFB2E6772FAE}" srcOrd="0" destOrd="0" presId="urn:microsoft.com/office/officeart/2005/8/layout/default"/>
    <dgm:cxn modelId="{2E560C0E-9D9F-42ED-A7AF-25EF66EE4637}" type="presOf" srcId="{0DDAE5C7-E925-4C20-836B-FC14021CABB1}" destId="{CE45A821-5326-4B07-940D-AE9DD817A62C}" srcOrd="0" destOrd="0" presId="urn:microsoft.com/office/officeart/2005/8/layout/default"/>
    <dgm:cxn modelId="{065CD876-32D8-4770-9ADC-698E00D7CA58}" type="presOf" srcId="{2164F552-30AA-487D-99A7-F0AC4B59B49E}" destId="{6E35BD65-ED46-423A-B99C-FF5597A1F1D7}" srcOrd="0" destOrd="0" presId="urn:microsoft.com/office/officeart/2005/8/layout/default"/>
    <dgm:cxn modelId="{8E107054-3EEB-4336-8D6E-2608B46F5B79}" srcId="{0DDAE5C7-E925-4C20-836B-FC14021CABB1}" destId="{2164F552-30AA-487D-99A7-F0AC4B59B49E}" srcOrd="0" destOrd="0" parTransId="{1D88D07D-2A8A-418A-9E61-1FC948D9B181}" sibTransId="{5A75D6A3-BB4A-4098-859E-AD8F99E153A3}"/>
    <dgm:cxn modelId="{18A3CB44-A9EC-4325-A506-0DEC3C4C1B58}" srcId="{0DDAE5C7-E925-4C20-836B-FC14021CABB1}" destId="{49CC340A-6A55-4C86-A746-AD46D048CE45}" srcOrd="2" destOrd="0" parTransId="{577D2D68-8F57-4DB2-BD9C-42A6BD3E4A02}" sibTransId="{948B8E3E-8B23-4A25-8395-36CAA8BBC3AD}"/>
    <dgm:cxn modelId="{58BB3984-9ED9-4BED-AA31-90BC65993F5C}" type="presOf" srcId="{DFE555F3-0A44-4AFA-8720-1D3D11583FBD}" destId="{40379F1B-FEAC-4ADD-8620-6350453A5446}" srcOrd="0" destOrd="0" presId="urn:microsoft.com/office/officeart/2005/8/layout/default"/>
    <dgm:cxn modelId="{EC98581F-C405-4A49-91BE-C8C4C2F7D4A0}" srcId="{0DDAE5C7-E925-4C20-836B-FC14021CABB1}" destId="{DFE555F3-0A44-4AFA-8720-1D3D11583FBD}" srcOrd="1" destOrd="0" parTransId="{2DDD149B-0936-408A-89DB-903E11AF467F}" sibTransId="{54C786D0-85E7-4E2F-91BC-0D49EA9937F1}"/>
    <dgm:cxn modelId="{BA8D7815-FFB7-4903-86D4-3FB991344430}" srcId="{0DDAE5C7-E925-4C20-836B-FC14021CABB1}" destId="{EEF2960A-4AAA-403B-844F-6C3948F61992}" srcOrd="3" destOrd="0" parTransId="{6B2A5BD8-6D61-4611-88F7-534F5FB5A615}" sibTransId="{D771D8C1-4BA0-40FA-9CDC-A2BACD513D1A}"/>
    <dgm:cxn modelId="{207F4E33-5979-408A-A4C7-E0D704E88F70}" srcId="{0DDAE5C7-E925-4C20-836B-FC14021CABB1}" destId="{514B1F8B-40ED-453E-888D-F79964B2253D}" srcOrd="5" destOrd="0" parTransId="{7DD30314-78C8-42A0-B52A-B5328517F527}" sibTransId="{96CCCE00-ECA4-47DF-ADCE-B2EA734BC61A}"/>
    <dgm:cxn modelId="{8CF1A0B3-B9DF-442E-A456-6E1F31A7CEAA}" type="presOf" srcId="{EEF2960A-4AAA-403B-844F-6C3948F61992}" destId="{581ED4FF-4EDC-425B-A5E9-9512E130C242}" srcOrd="0" destOrd="0" presId="urn:microsoft.com/office/officeart/2005/8/layout/default"/>
    <dgm:cxn modelId="{0C54D4E2-38C1-4FBA-AD33-6A68F1DAC6B7}" type="presOf" srcId="{0F6340DB-36CB-4FAB-AE6C-CC765FC665CA}" destId="{3A537F5A-EF82-4250-96EC-8488F19CBAD2}" srcOrd="0" destOrd="0" presId="urn:microsoft.com/office/officeart/2005/8/layout/default"/>
    <dgm:cxn modelId="{1F3010CA-94D0-48BF-B0B3-E419FFAA2095}" type="presOf" srcId="{514B1F8B-40ED-453E-888D-F79964B2253D}" destId="{1D0239B7-6918-4576-B8E3-BD59B6B7B132}" srcOrd="0" destOrd="0" presId="urn:microsoft.com/office/officeart/2005/8/layout/default"/>
    <dgm:cxn modelId="{28E60FA5-2627-494F-A7A6-71E087B46E2F}" srcId="{0DDAE5C7-E925-4C20-836B-FC14021CABB1}" destId="{0F6340DB-36CB-4FAB-AE6C-CC765FC665CA}" srcOrd="4" destOrd="0" parTransId="{2A6CF6C8-F86C-404F-9E20-D559A09268A8}" sibTransId="{4FA383E0-BF25-4032-8953-50511B40E08B}"/>
    <dgm:cxn modelId="{F30D0119-8AEE-4E4F-AC79-B369F4241C5C}" type="presParOf" srcId="{CE45A821-5326-4B07-940D-AE9DD817A62C}" destId="{6E35BD65-ED46-423A-B99C-FF5597A1F1D7}" srcOrd="0" destOrd="0" presId="urn:microsoft.com/office/officeart/2005/8/layout/default"/>
    <dgm:cxn modelId="{47AE2051-3E6F-473D-928E-0D05C8036304}" type="presParOf" srcId="{CE45A821-5326-4B07-940D-AE9DD817A62C}" destId="{B3E49C6A-EDD2-4F6B-A468-740296B4C7F3}" srcOrd="1" destOrd="0" presId="urn:microsoft.com/office/officeart/2005/8/layout/default"/>
    <dgm:cxn modelId="{E9864F20-F235-4478-B62B-F45005B3B8DF}" type="presParOf" srcId="{CE45A821-5326-4B07-940D-AE9DD817A62C}" destId="{40379F1B-FEAC-4ADD-8620-6350453A5446}" srcOrd="2" destOrd="0" presId="urn:microsoft.com/office/officeart/2005/8/layout/default"/>
    <dgm:cxn modelId="{080AB413-1287-4EA7-BD31-79D9B167095A}" type="presParOf" srcId="{CE45A821-5326-4B07-940D-AE9DD817A62C}" destId="{A8BFC9FA-AF90-4940-B36A-FBC5010BE79B}" srcOrd="3" destOrd="0" presId="urn:microsoft.com/office/officeart/2005/8/layout/default"/>
    <dgm:cxn modelId="{EE4A3637-F19D-44CB-A45E-D68A9304EE05}" type="presParOf" srcId="{CE45A821-5326-4B07-940D-AE9DD817A62C}" destId="{AB4E8D08-64C6-4F0A-85A6-AFB2E6772FAE}" srcOrd="4" destOrd="0" presId="urn:microsoft.com/office/officeart/2005/8/layout/default"/>
    <dgm:cxn modelId="{12EB3770-CAEE-4B17-A67B-996915F167A2}" type="presParOf" srcId="{CE45A821-5326-4B07-940D-AE9DD817A62C}" destId="{961E435A-6EC5-4C88-A329-3F42750112BF}" srcOrd="5" destOrd="0" presId="urn:microsoft.com/office/officeart/2005/8/layout/default"/>
    <dgm:cxn modelId="{A538B857-D73E-4F1C-9096-855E5EC90D65}" type="presParOf" srcId="{CE45A821-5326-4B07-940D-AE9DD817A62C}" destId="{581ED4FF-4EDC-425B-A5E9-9512E130C242}" srcOrd="6" destOrd="0" presId="urn:microsoft.com/office/officeart/2005/8/layout/default"/>
    <dgm:cxn modelId="{8465CD54-CDD7-4CA5-9017-66D01CB48548}" type="presParOf" srcId="{CE45A821-5326-4B07-940D-AE9DD817A62C}" destId="{872DAEF1-4CB7-4B11-953A-8D5FFDE3465C}" srcOrd="7" destOrd="0" presId="urn:microsoft.com/office/officeart/2005/8/layout/default"/>
    <dgm:cxn modelId="{FB11CFDD-3C57-4F7C-860A-94B37B31D499}" type="presParOf" srcId="{CE45A821-5326-4B07-940D-AE9DD817A62C}" destId="{3A537F5A-EF82-4250-96EC-8488F19CBAD2}" srcOrd="8" destOrd="0" presId="urn:microsoft.com/office/officeart/2005/8/layout/default"/>
    <dgm:cxn modelId="{BD0D74C3-485C-4D55-A417-F7E9D39BCE47}" type="presParOf" srcId="{CE45A821-5326-4B07-940D-AE9DD817A62C}" destId="{F13275E8-0BFD-4AF5-9C84-926CB1CE6057}" srcOrd="9" destOrd="0" presId="urn:microsoft.com/office/officeart/2005/8/layout/default"/>
    <dgm:cxn modelId="{F65750C6-8871-4646-8081-5218211EAF7A}" type="presParOf" srcId="{CE45A821-5326-4B07-940D-AE9DD817A62C}" destId="{1D0239B7-6918-4576-B8E3-BD59B6B7B13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F5A942-4DA0-4922-B29F-1C6EDFD65EA6}" type="doc">
      <dgm:prSet loTypeId="urn:microsoft.com/office/officeart/2005/8/layout/radial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BCD8EEFB-42EA-4049-9F8B-9C75BD68E553}">
      <dgm:prSet phldrT="[Tekst]"/>
      <dgm:spPr/>
      <dgm:t>
        <a:bodyPr/>
        <a:lstStyle/>
        <a:p>
          <a:r>
            <a:rPr lang="pl-PL" dirty="0"/>
            <a:t>PLAN SPŁATY JEST KONSTYTUWNYM ORZECZENIEM SĄDU</a:t>
          </a:r>
        </a:p>
      </dgm:t>
    </dgm:pt>
    <dgm:pt modelId="{84F99B19-139F-4C35-8B48-0FC33D871239}" type="parTrans" cxnId="{E47682FC-D5BD-4535-869B-ACD1D4F0EAFC}">
      <dgm:prSet/>
      <dgm:spPr/>
      <dgm:t>
        <a:bodyPr/>
        <a:lstStyle/>
        <a:p>
          <a:endParaRPr lang="pl-PL"/>
        </a:p>
      </dgm:t>
    </dgm:pt>
    <dgm:pt modelId="{7BFDA8F0-CACB-40AF-8BDF-6EDCA852AE31}" type="sibTrans" cxnId="{E47682FC-D5BD-4535-869B-ACD1D4F0EAFC}">
      <dgm:prSet/>
      <dgm:spPr/>
      <dgm:t>
        <a:bodyPr/>
        <a:lstStyle/>
        <a:p>
          <a:endParaRPr lang="pl-PL"/>
        </a:p>
      </dgm:t>
    </dgm:pt>
    <dgm:pt modelId="{FE6EBBBA-C983-4A8F-B17E-D59664B6F86F}" type="pres">
      <dgm:prSet presAssocID="{B8F5A942-4DA0-4922-B29F-1C6EDFD65EA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51C2D4-21FC-430C-8BCC-5752E099EA05}" type="pres">
      <dgm:prSet presAssocID="{BCD8EEFB-42EA-4049-9F8B-9C75BD68E553}" presName="centerShape" presStyleLbl="node0" presStyleIdx="0" presStyleCnt="1"/>
      <dgm:spPr/>
      <dgm:t>
        <a:bodyPr/>
        <a:lstStyle/>
        <a:p>
          <a:endParaRPr lang="en-US"/>
        </a:p>
      </dgm:t>
    </dgm:pt>
  </dgm:ptLst>
  <dgm:cxnLst>
    <dgm:cxn modelId="{98406BE1-43C1-4AF9-A625-777DA5AB9868}" type="presOf" srcId="{BCD8EEFB-42EA-4049-9F8B-9C75BD68E553}" destId="{FA51C2D4-21FC-430C-8BCC-5752E099EA05}" srcOrd="0" destOrd="0" presId="urn:microsoft.com/office/officeart/2005/8/layout/radial4"/>
    <dgm:cxn modelId="{E47682FC-D5BD-4535-869B-ACD1D4F0EAFC}" srcId="{B8F5A942-4DA0-4922-B29F-1C6EDFD65EA6}" destId="{BCD8EEFB-42EA-4049-9F8B-9C75BD68E553}" srcOrd="0" destOrd="0" parTransId="{84F99B19-139F-4C35-8B48-0FC33D871239}" sibTransId="{7BFDA8F0-CACB-40AF-8BDF-6EDCA852AE31}"/>
    <dgm:cxn modelId="{15925469-335B-48D6-BE81-C41F3A7B6BE7}" type="presOf" srcId="{B8F5A942-4DA0-4922-B29F-1C6EDFD65EA6}" destId="{FE6EBBBA-C983-4A8F-B17E-D59664B6F86F}" srcOrd="0" destOrd="0" presId="urn:microsoft.com/office/officeart/2005/8/layout/radial4"/>
    <dgm:cxn modelId="{1608F0F3-0BDA-4FD7-A1B6-30E7E829548B}" type="presParOf" srcId="{FE6EBBBA-C983-4A8F-B17E-D59664B6F86F}" destId="{FA51C2D4-21FC-430C-8BCC-5752E099EA05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B060C-78C0-474E-9A06-F6ED6F8C194B}">
      <dsp:nvSpPr>
        <dsp:cNvPr id="0" name=""/>
        <dsp:cNvSpPr/>
      </dsp:nvSpPr>
      <dsp:spPr>
        <a:xfrm>
          <a:off x="718281" y="37"/>
          <a:ext cx="3234779" cy="19408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/>
            <a:t>Zakończenie postępowania upadłościowego</a:t>
          </a:r>
        </a:p>
      </dsp:txBody>
      <dsp:txXfrm>
        <a:off x="718281" y="37"/>
        <a:ext cx="3234779" cy="1940867"/>
      </dsp:txXfrm>
    </dsp:sp>
    <dsp:sp modelId="{81810860-26D2-4AA5-94DD-D03E3F49C722}">
      <dsp:nvSpPr>
        <dsp:cNvPr id="0" name=""/>
        <dsp:cNvSpPr/>
      </dsp:nvSpPr>
      <dsp:spPr>
        <a:xfrm>
          <a:off x="4276538" y="37"/>
          <a:ext cx="3234779" cy="19408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/>
            <a:t>Prawidłowe wykonanie co do zasady warunkuje umorzenie niezaspokojonych zobowiązań</a:t>
          </a:r>
        </a:p>
      </dsp:txBody>
      <dsp:txXfrm>
        <a:off x="4276538" y="37"/>
        <a:ext cx="3234779" cy="1940867"/>
      </dsp:txXfrm>
    </dsp:sp>
    <dsp:sp modelId="{DA21A336-52F7-40AA-AA49-D2DAB3920D4A}">
      <dsp:nvSpPr>
        <dsp:cNvPr id="0" name=""/>
        <dsp:cNvSpPr/>
      </dsp:nvSpPr>
      <dsp:spPr>
        <a:xfrm>
          <a:off x="2497410" y="2264420"/>
          <a:ext cx="3234779" cy="19408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/>
            <a:t>Skutki niewykonania/ nieprawidłowości w trakcie wykonywania</a:t>
          </a:r>
        </a:p>
      </dsp:txBody>
      <dsp:txXfrm>
        <a:off x="2497410" y="2264420"/>
        <a:ext cx="3234779" cy="1940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15F98-6036-42A7-B542-73DADE6D8FE4}">
      <dsp:nvSpPr>
        <dsp:cNvPr id="0" name=""/>
        <dsp:cNvSpPr/>
      </dsp:nvSpPr>
      <dsp:spPr>
        <a:xfrm>
          <a:off x="718281" y="37"/>
          <a:ext cx="3234779" cy="19408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/>
            <a:t>Zakres spłat na rzecz wierzycieli</a:t>
          </a:r>
        </a:p>
      </dsp:txBody>
      <dsp:txXfrm>
        <a:off x="718281" y="37"/>
        <a:ext cx="3234779" cy="1940867"/>
      </dsp:txXfrm>
    </dsp:sp>
    <dsp:sp modelId="{89D4DB3B-AC9D-41AC-B55B-D7FEBCC1F01D}">
      <dsp:nvSpPr>
        <dsp:cNvPr id="0" name=""/>
        <dsp:cNvSpPr/>
      </dsp:nvSpPr>
      <dsp:spPr>
        <a:xfrm>
          <a:off x="4276538" y="37"/>
          <a:ext cx="3234779" cy="19408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/>
            <a:t>Czas realizacji spłat na rzecz wierzycieli</a:t>
          </a:r>
        </a:p>
      </dsp:txBody>
      <dsp:txXfrm>
        <a:off x="4276538" y="37"/>
        <a:ext cx="3234779" cy="1940867"/>
      </dsp:txXfrm>
    </dsp:sp>
    <dsp:sp modelId="{9AE9BF27-2495-415E-971C-79701B67D1E4}">
      <dsp:nvSpPr>
        <dsp:cNvPr id="0" name=""/>
        <dsp:cNvSpPr/>
      </dsp:nvSpPr>
      <dsp:spPr>
        <a:xfrm>
          <a:off x="2497410" y="2264382"/>
          <a:ext cx="3234779" cy="19408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/>
            <a:t>Wskazanie części zobowiązań, które zostaną umorzone po wykonaniu planu spłaty</a:t>
          </a:r>
        </a:p>
      </dsp:txBody>
      <dsp:txXfrm>
        <a:off x="2497410" y="2264382"/>
        <a:ext cx="3234779" cy="19408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C4579-527F-42A5-A1EF-485BBA762578}">
      <dsp:nvSpPr>
        <dsp:cNvPr id="0" name=""/>
        <dsp:cNvSpPr/>
      </dsp:nvSpPr>
      <dsp:spPr>
        <a:xfrm>
          <a:off x="2012156" y="0"/>
          <a:ext cx="4205288" cy="4205288"/>
        </a:xfrm>
        <a:prstGeom prst="diamond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719F98-6189-4D0F-8F6C-2795F096FBC9}">
      <dsp:nvSpPr>
        <dsp:cNvPr id="0" name=""/>
        <dsp:cNvSpPr/>
      </dsp:nvSpPr>
      <dsp:spPr>
        <a:xfrm>
          <a:off x="2411658" y="399502"/>
          <a:ext cx="1640062" cy="16400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Windykacyjna</a:t>
          </a:r>
        </a:p>
      </dsp:txBody>
      <dsp:txXfrm>
        <a:off x="2491719" y="479563"/>
        <a:ext cx="1479940" cy="1479940"/>
      </dsp:txXfrm>
    </dsp:sp>
    <dsp:sp modelId="{06AE64D5-74C8-4588-964A-FA1A9B51F352}">
      <dsp:nvSpPr>
        <dsp:cNvPr id="0" name=""/>
        <dsp:cNvSpPr/>
      </dsp:nvSpPr>
      <dsp:spPr>
        <a:xfrm>
          <a:off x="4177879" y="399502"/>
          <a:ext cx="1640062" cy="16400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Wychowawcza (edukacyjna)</a:t>
          </a:r>
        </a:p>
      </dsp:txBody>
      <dsp:txXfrm>
        <a:off x="4257940" y="479563"/>
        <a:ext cx="1479940" cy="1479940"/>
      </dsp:txXfrm>
    </dsp:sp>
    <dsp:sp modelId="{EC863409-2C57-4D63-956F-1F23E2203C6F}">
      <dsp:nvSpPr>
        <dsp:cNvPr id="0" name=""/>
        <dsp:cNvSpPr/>
      </dsp:nvSpPr>
      <dsp:spPr>
        <a:xfrm>
          <a:off x="2411658" y="2165723"/>
          <a:ext cx="1640062" cy="16400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Kształtowanie świadomości społecznej</a:t>
          </a:r>
        </a:p>
      </dsp:txBody>
      <dsp:txXfrm>
        <a:off x="2491719" y="2245784"/>
        <a:ext cx="1479940" cy="1479940"/>
      </dsp:txXfrm>
    </dsp:sp>
    <dsp:sp modelId="{06E60A06-95AE-4BB6-AB5D-78B8791B0D80}">
      <dsp:nvSpPr>
        <dsp:cNvPr id="0" name=""/>
        <dsp:cNvSpPr/>
      </dsp:nvSpPr>
      <dsp:spPr>
        <a:xfrm>
          <a:off x="4177879" y="2165723"/>
          <a:ext cx="1640062" cy="16400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Oddłużeniowa</a:t>
          </a:r>
        </a:p>
      </dsp:txBody>
      <dsp:txXfrm>
        <a:off x="4257940" y="2245784"/>
        <a:ext cx="1479940" cy="14799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CA2AD-BACB-48F6-AE2C-6B66F4446BFC}">
      <dsp:nvSpPr>
        <dsp:cNvPr id="0" name=""/>
        <dsp:cNvSpPr/>
      </dsp:nvSpPr>
      <dsp:spPr>
        <a:xfrm>
          <a:off x="5122" y="1577042"/>
          <a:ext cx="2628007" cy="10512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Wykonanie ostatecznego planu podziału/ przy braku majątku -zatwierdzenie listy wierzytelności</a:t>
          </a:r>
        </a:p>
      </dsp:txBody>
      <dsp:txXfrm>
        <a:off x="530723" y="1577042"/>
        <a:ext cx="1576805" cy="1051202"/>
      </dsp:txXfrm>
    </dsp:sp>
    <dsp:sp modelId="{AF7D24F1-F553-49F7-B98C-B849FDE86E2D}">
      <dsp:nvSpPr>
        <dsp:cNvPr id="0" name=""/>
        <dsp:cNvSpPr/>
      </dsp:nvSpPr>
      <dsp:spPr>
        <a:xfrm>
          <a:off x="2291488" y="1666394"/>
          <a:ext cx="2181245" cy="87249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0" kern="1200" dirty="0"/>
            <a:t>Wysłuchanie upadłego, syndyka i wierzycieli</a:t>
          </a:r>
        </a:p>
      </dsp:txBody>
      <dsp:txXfrm>
        <a:off x="2727737" y="1666394"/>
        <a:ext cx="1308747" cy="872498"/>
      </dsp:txXfrm>
    </dsp:sp>
    <dsp:sp modelId="{9A94CEC5-5E38-4A15-B515-79B3253C375A}">
      <dsp:nvSpPr>
        <dsp:cNvPr id="0" name=""/>
        <dsp:cNvSpPr/>
      </dsp:nvSpPr>
      <dsp:spPr>
        <a:xfrm>
          <a:off x="4167360" y="1666394"/>
          <a:ext cx="2181245" cy="87249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/>
            <a:t>Ustalenie planu spłaty wierzycieli/ umorzenie zobowiązań bez ustalania planu spłaty</a:t>
          </a:r>
        </a:p>
      </dsp:txBody>
      <dsp:txXfrm>
        <a:off x="4603609" y="1666394"/>
        <a:ext cx="1308747" cy="872498"/>
      </dsp:txXfrm>
    </dsp:sp>
    <dsp:sp modelId="{DE058B85-DC16-4668-89B4-AAAF579ED7A0}">
      <dsp:nvSpPr>
        <dsp:cNvPr id="0" name=""/>
        <dsp:cNvSpPr/>
      </dsp:nvSpPr>
      <dsp:spPr>
        <a:xfrm>
          <a:off x="6043231" y="1666394"/>
          <a:ext cx="2181245" cy="87249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0" i="0" kern="1200" dirty="0"/>
            <a:t>Uprawomocnienie się postanowienia – zakończenie postępowania</a:t>
          </a:r>
        </a:p>
      </dsp:txBody>
      <dsp:txXfrm>
        <a:off x="6479480" y="1666394"/>
        <a:ext cx="1308747" cy="8724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364AF-C603-44F2-95EF-424C68E4ABBA}">
      <dsp:nvSpPr>
        <dsp:cNvPr id="0" name=""/>
        <dsp:cNvSpPr/>
      </dsp:nvSpPr>
      <dsp:spPr>
        <a:xfrm rot="10800000">
          <a:off x="1593168" y="399"/>
          <a:ext cx="5472684" cy="858843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72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Możliwości zarobkowe upadłego</a:t>
          </a:r>
        </a:p>
      </dsp:txBody>
      <dsp:txXfrm rot="10800000">
        <a:off x="1807879" y="399"/>
        <a:ext cx="5257973" cy="858843"/>
      </dsp:txXfrm>
    </dsp:sp>
    <dsp:sp modelId="{C0A64D30-F4D4-40EE-BA3B-E9F9FB7080B0}">
      <dsp:nvSpPr>
        <dsp:cNvPr id="0" name=""/>
        <dsp:cNvSpPr/>
      </dsp:nvSpPr>
      <dsp:spPr>
        <a:xfrm>
          <a:off x="1163747" y="399"/>
          <a:ext cx="858843" cy="85884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DA04D-4B52-4AF0-A6A0-90AADC237C84}">
      <dsp:nvSpPr>
        <dsp:cNvPr id="0" name=""/>
        <dsp:cNvSpPr/>
      </dsp:nvSpPr>
      <dsp:spPr>
        <a:xfrm rot="10800000">
          <a:off x="1593168" y="1115614"/>
          <a:ext cx="5472684" cy="858843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72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Konieczność utrzymania upadłego i osób pozostających na jego utrzymaniu, w tym ich potrzeby mieszkaniowe</a:t>
          </a:r>
        </a:p>
      </dsp:txBody>
      <dsp:txXfrm rot="10800000">
        <a:off x="1807879" y="1115614"/>
        <a:ext cx="5257973" cy="858843"/>
      </dsp:txXfrm>
    </dsp:sp>
    <dsp:sp modelId="{F8A7DF3B-05A9-4231-88E6-FB66204FAA6A}">
      <dsp:nvSpPr>
        <dsp:cNvPr id="0" name=""/>
        <dsp:cNvSpPr/>
      </dsp:nvSpPr>
      <dsp:spPr>
        <a:xfrm>
          <a:off x="1163747" y="1115614"/>
          <a:ext cx="858843" cy="858843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A94A78-F377-4C04-A4EE-A5480C47062D}">
      <dsp:nvSpPr>
        <dsp:cNvPr id="0" name=""/>
        <dsp:cNvSpPr/>
      </dsp:nvSpPr>
      <dsp:spPr>
        <a:xfrm rot="10800000">
          <a:off x="1593168" y="2230829"/>
          <a:ext cx="5472684" cy="858843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72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Wysokość niezaspokojonych wierzytelności</a:t>
          </a:r>
        </a:p>
      </dsp:txBody>
      <dsp:txXfrm rot="10800000">
        <a:off x="1807879" y="2230829"/>
        <a:ext cx="5257973" cy="858843"/>
      </dsp:txXfrm>
    </dsp:sp>
    <dsp:sp modelId="{A7ECF525-86DE-4273-ACAF-54D28F9B0818}">
      <dsp:nvSpPr>
        <dsp:cNvPr id="0" name=""/>
        <dsp:cNvSpPr/>
      </dsp:nvSpPr>
      <dsp:spPr>
        <a:xfrm>
          <a:off x="1163747" y="2230829"/>
          <a:ext cx="858843" cy="85884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381C2-453C-497B-A0F3-23454FFEFA23}">
      <dsp:nvSpPr>
        <dsp:cNvPr id="0" name=""/>
        <dsp:cNvSpPr/>
      </dsp:nvSpPr>
      <dsp:spPr>
        <a:xfrm rot="10800000">
          <a:off x="1593168" y="3346044"/>
          <a:ext cx="5472684" cy="858843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72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Realność zaspokojenia niezaspokojonych wierzytelności w przyszłości</a:t>
          </a:r>
        </a:p>
      </dsp:txBody>
      <dsp:txXfrm rot="10800000">
        <a:off x="1807879" y="3346044"/>
        <a:ext cx="5257973" cy="858843"/>
      </dsp:txXfrm>
    </dsp:sp>
    <dsp:sp modelId="{06F264D6-A25C-40A3-AE0B-981B4900D8A0}">
      <dsp:nvSpPr>
        <dsp:cNvPr id="0" name=""/>
        <dsp:cNvSpPr/>
      </dsp:nvSpPr>
      <dsp:spPr>
        <a:xfrm>
          <a:off x="1163747" y="3346044"/>
          <a:ext cx="858843" cy="858843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419A8-C15E-49D0-9642-DEB18B663319}">
      <dsp:nvSpPr>
        <dsp:cNvPr id="0" name=""/>
        <dsp:cNvSpPr/>
      </dsp:nvSpPr>
      <dsp:spPr>
        <a:xfrm>
          <a:off x="3155697" y="2287042"/>
          <a:ext cx="1918204" cy="19182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kern="1200" dirty="0"/>
            <a:t>Plan spłaty</a:t>
          </a:r>
        </a:p>
      </dsp:txBody>
      <dsp:txXfrm>
        <a:off x="3436611" y="2567956"/>
        <a:ext cx="1356376" cy="1356376"/>
      </dsp:txXfrm>
    </dsp:sp>
    <dsp:sp modelId="{F98B2505-9323-4802-8419-5DA82A0F1F81}">
      <dsp:nvSpPr>
        <dsp:cNvPr id="0" name=""/>
        <dsp:cNvSpPr/>
      </dsp:nvSpPr>
      <dsp:spPr>
        <a:xfrm rot="12900000">
          <a:off x="1919702" y="1951266"/>
          <a:ext cx="1472389" cy="546688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068B4-0127-4C33-A747-5B51402E0D29}">
      <dsp:nvSpPr>
        <dsp:cNvPr id="0" name=""/>
        <dsp:cNvSpPr/>
      </dsp:nvSpPr>
      <dsp:spPr>
        <a:xfrm>
          <a:off x="1141694" y="1073428"/>
          <a:ext cx="1822293" cy="145783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Zobowiązania uznane na liście wierzytelności niezaspokojone w toku postępowania na podstawie planów podziału</a:t>
          </a:r>
        </a:p>
      </dsp:txBody>
      <dsp:txXfrm>
        <a:off x="1184393" y="1116127"/>
        <a:ext cx="1736895" cy="1372437"/>
      </dsp:txXfrm>
    </dsp:sp>
    <dsp:sp modelId="{F27E79B7-9B28-40D7-AE1E-5604459A40F0}">
      <dsp:nvSpPr>
        <dsp:cNvPr id="0" name=""/>
        <dsp:cNvSpPr/>
      </dsp:nvSpPr>
      <dsp:spPr>
        <a:xfrm rot="16200000">
          <a:off x="3378605" y="1191809"/>
          <a:ext cx="1472389" cy="546688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E71B3-B511-4835-878F-5725465FDD51}">
      <dsp:nvSpPr>
        <dsp:cNvPr id="0" name=""/>
        <dsp:cNvSpPr/>
      </dsp:nvSpPr>
      <dsp:spPr>
        <a:xfrm>
          <a:off x="3203653" y="40"/>
          <a:ext cx="1822293" cy="145783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Zobowiązania powstałe po ogłoszeniu upadłości i niewykonane w toku postępowania</a:t>
          </a:r>
        </a:p>
      </dsp:txBody>
      <dsp:txXfrm>
        <a:off x="3246352" y="42739"/>
        <a:ext cx="1736895" cy="1372437"/>
      </dsp:txXfrm>
    </dsp:sp>
    <dsp:sp modelId="{B43458EE-A34D-4EDE-B547-A708D2667AC1}">
      <dsp:nvSpPr>
        <dsp:cNvPr id="0" name=""/>
        <dsp:cNvSpPr/>
      </dsp:nvSpPr>
      <dsp:spPr>
        <a:xfrm rot="19500000">
          <a:off x="4837507" y="1951266"/>
          <a:ext cx="1472389" cy="546688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22D57-C86B-49EA-A792-75261CA85464}">
      <dsp:nvSpPr>
        <dsp:cNvPr id="0" name=""/>
        <dsp:cNvSpPr/>
      </dsp:nvSpPr>
      <dsp:spPr>
        <a:xfrm>
          <a:off x="5265611" y="1073428"/>
          <a:ext cx="1822293" cy="145783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Koszty postępowania upadłościowego, tymczasowo pokryte przez Skarb Państwa</a:t>
          </a:r>
        </a:p>
      </dsp:txBody>
      <dsp:txXfrm>
        <a:off x="5308310" y="1116127"/>
        <a:ext cx="1736895" cy="13724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C41A0-FFF9-4C14-B458-A65F388E1638}">
      <dsp:nvSpPr>
        <dsp:cNvPr id="0" name=""/>
        <dsp:cNvSpPr/>
      </dsp:nvSpPr>
      <dsp:spPr>
        <a:xfrm>
          <a:off x="0" y="431006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Brak charakteru umownego </a:t>
          </a:r>
        </a:p>
      </dsp:txBody>
      <dsp:txXfrm>
        <a:off x="0" y="431006"/>
        <a:ext cx="2571749" cy="1543050"/>
      </dsp:txXfrm>
    </dsp:sp>
    <dsp:sp modelId="{FED25850-70D8-422C-947D-51262AB99834}">
      <dsp:nvSpPr>
        <dsp:cNvPr id="0" name=""/>
        <dsp:cNvSpPr/>
      </dsp:nvSpPr>
      <dsp:spPr>
        <a:xfrm>
          <a:off x="2828925" y="431006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Odrębne uregulowanie układu  w przepisach tyt. V </a:t>
          </a:r>
        </a:p>
      </dsp:txBody>
      <dsp:txXfrm>
        <a:off x="2828925" y="431006"/>
        <a:ext cx="2571749" cy="1543050"/>
      </dsp:txXfrm>
    </dsp:sp>
    <dsp:sp modelId="{C5C70352-D65B-4873-8EE9-826165153257}">
      <dsp:nvSpPr>
        <dsp:cNvPr id="0" name=""/>
        <dsp:cNvSpPr/>
      </dsp:nvSpPr>
      <dsp:spPr>
        <a:xfrm>
          <a:off x="5657849" y="431006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Jednorodzajowość treści</a:t>
          </a:r>
        </a:p>
      </dsp:txBody>
      <dsp:txXfrm>
        <a:off x="5657849" y="431006"/>
        <a:ext cx="2571749" cy="1543050"/>
      </dsp:txXfrm>
    </dsp:sp>
    <dsp:sp modelId="{E3C390D6-14E0-4E19-ADB4-0CE68D7FF120}">
      <dsp:nvSpPr>
        <dsp:cNvPr id="0" name=""/>
        <dsp:cNvSpPr/>
      </dsp:nvSpPr>
      <dsp:spPr>
        <a:xfrm>
          <a:off x="0" y="2231231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Brak cech ugody sądowej</a:t>
          </a:r>
        </a:p>
      </dsp:txBody>
      <dsp:txXfrm>
        <a:off x="0" y="2231231"/>
        <a:ext cx="2571749" cy="1543050"/>
      </dsp:txXfrm>
    </dsp:sp>
    <dsp:sp modelId="{76D3C365-04C5-4FD7-B125-1E0BA2CD3FBF}">
      <dsp:nvSpPr>
        <dsp:cNvPr id="0" name=""/>
        <dsp:cNvSpPr/>
      </dsp:nvSpPr>
      <dsp:spPr>
        <a:xfrm>
          <a:off x="2828925" y="2231231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Brak cech ugody pozasądowej</a:t>
          </a:r>
        </a:p>
      </dsp:txBody>
      <dsp:txXfrm>
        <a:off x="2828925" y="2231231"/>
        <a:ext cx="2571749" cy="1543050"/>
      </dsp:txXfrm>
    </dsp:sp>
    <dsp:sp modelId="{C64279F3-8F7D-4B6D-8EB6-E119D720347B}">
      <dsp:nvSpPr>
        <dsp:cNvPr id="0" name=""/>
        <dsp:cNvSpPr/>
      </dsp:nvSpPr>
      <dsp:spPr>
        <a:xfrm>
          <a:off x="5657849" y="2231231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/>
            <a:t>Brak formalnej inicjatywy dla uczestników postępowania</a:t>
          </a:r>
        </a:p>
      </dsp:txBody>
      <dsp:txXfrm>
        <a:off x="5657849" y="2231231"/>
        <a:ext cx="2571749" cy="1543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5BD65-ED46-423A-B99C-FF5597A1F1D7}">
      <dsp:nvSpPr>
        <dsp:cNvPr id="0" name=""/>
        <dsp:cNvSpPr/>
      </dsp:nvSpPr>
      <dsp:spPr>
        <a:xfrm>
          <a:off x="0" y="431006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Co do zasady obligatoryjna czynność sądu </a:t>
          </a:r>
        </a:p>
      </dsp:txBody>
      <dsp:txXfrm>
        <a:off x="0" y="431006"/>
        <a:ext cx="2571749" cy="1543050"/>
      </dsp:txXfrm>
    </dsp:sp>
    <dsp:sp modelId="{40379F1B-FEAC-4ADD-8620-6350453A5446}">
      <dsp:nvSpPr>
        <dsp:cNvPr id="0" name=""/>
        <dsp:cNvSpPr/>
      </dsp:nvSpPr>
      <dsp:spPr>
        <a:xfrm>
          <a:off x="2828925" y="431006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Rozstrzygnięcie spornej sytuacji między upadłym a wierzycielami</a:t>
          </a:r>
        </a:p>
      </dsp:txBody>
      <dsp:txXfrm>
        <a:off x="2828925" y="431006"/>
        <a:ext cx="2571749" cy="1543050"/>
      </dsp:txXfrm>
    </dsp:sp>
    <dsp:sp modelId="{AB4E8D08-64C6-4F0A-85A6-AFB2E6772FAE}">
      <dsp:nvSpPr>
        <dsp:cNvPr id="0" name=""/>
        <dsp:cNvSpPr/>
      </dsp:nvSpPr>
      <dsp:spPr>
        <a:xfrm>
          <a:off x="5657849" y="431006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Orzeczenie o charakterze merytorycznym</a:t>
          </a:r>
        </a:p>
      </dsp:txBody>
      <dsp:txXfrm>
        <a:off x="5657849" y="431006"/>
        <a:ext cx="2571749" cy="1543050"/>
      </dsp:txXfrm>
    </dsp:sp>
    <dsp:sp modelId="{581ED4FF-4EDC-425B-A5E9-9512E130C242}">
      <dsp:nvSpPr>
        <dsp:cNvPr id="0" name=""/>
        <dsp:cNvSpPr/>
      </dsp:nvSpPr>
      <dsp:spPr>
        <a:xfrm>
          <a:off x="0" y="2231231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Orzeczenie kształtuje sytuację prawną uczestników postępowania</a:t>
          </a:r>
        </a:p>
      </dsp:txBody>
      <dsp:txXfrm>
        <a:off x="0" y="2231231"/>
        <a:ext cx="2571749" cy="1543050"/>
      </dsp:txXfrm>
    </dsp:sp>
    <dsp:sp modelId="{3A537F5A-EF82-4250-96EC-8488F19CBAD2}">
      <dsp:nvSpPr>
        <dsp:cNvPr id="0" name=""/>
        <dsp:cNvSpPr/>
      </dsp:nvSpPr>
      <dsp:spPr>
        <a:xfrm>
          <a:off x="2828925" y="2231231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Postanowienie wydawane z zachowaniem wymogów formalnych wynikających z ustawy</a:t>
          </a:r>
        </a:p>
      </dsp:txBody>
      <dsp:txXfrm>
        <a:off x="2828925" y="2231231"/>
        <a:ext cx="2571749" cy="1543050"/>
      </dsp:txXfrm>
    </dsp:sp>
    <dsp:sp modelId="{1D0239B7-6918-4576-B8E3-BD59B6B7B132}">
      <dsp:nvSpPr>
        <dsp:cNvPr id="0" name=""/>
        <dsp:cNvSpPr/>
      </dsp:nvSpPr>
      <dsp:spPr>
        <a:xfrm>
          <a:off x="5657849" y="2231231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Postanowienie podlega ocenie instancyjnej (zażalenie i skarga kasacyjna)</a:t>
          </a:r>
        </a:p>
      </dsp:txBody>
      <dsp:txXfrm>
        <a:off x="5657849" y="2231231"/>
        <a:ext cx="2571749" cy="1543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1C2D4-21FC-430C-8BCC-5752E099EA05}">
      <dsp:nvSpPr>
        <dsp:cNvPr id="0" name=""/>
        <dsp:cNvSpPr/>
      </dsp:nvSpPr>
      <dsp:spPr>
        <a:xfrm>
          <a:off x="2065115" y="52959"/>
          <a:ext cx="4099369" cy="409936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/>
            <a:t>PLAN SPŁATY JEST KONSTYTUWNYM ORZECZENIEM SĄDU</a:t>
          </a:r>
        </a:p>
      </dsp:txBody>
      <dsp:txXfrm>
        <a:off x="2665454" y="653298"/>
        <a:ext cx="2898691" cy="2898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E85B9AC9-BD4A-4DDA-84CB-EA6547F7C0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3CBDACF-0E49-471C-89D5-54885DB2D37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A3EEDD-A771-4B24-8EC3-C0D7FEAFD1A5}" type="datetimeFigureOut">
              <a:rPr lang="pl-PL"/>
              <a:pPr>
                <a:defRPr/>
              </a:pPr>
              <a:t>02.01.2018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F55C3C0C-76D6-48D3-946F-CE96E9BF2F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D136E651-F0FA-49F6-AE3C-D5D0A9E4D5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89E48FF-FB03-4397-8EFF-0F97052BD4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96C07EC-5078-4882-987E-50F23FC1B8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B4ADFA1-B7CE-45A0-A1AD-C0D23B2BBB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98BD5E9-AB12-4AF9-AD52-E1505932997A}" type="slidenum">
              <a:rPr lang="pl-PL" altLang="pl-PL" smtClean="0"/>
              <a:pPr/>
              <a:t>1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198312E-9014-40AB-97DE-DCEF5EA93354}" type="slidenum">
              <a:rPr lang="pl-PL" altLang="pl-PL" smtClean="0"/>
              <a:pPr/>
              <a:t>11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smtClean="0"/>
              <a:t>Istotny element w procesie oddłużania upadłego – zakończenie jednego etapu i rozpoczęcie następnego.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Uprawomocnienie się postanowienia o ustaleniu planu spłaty wierzycieli albo umorzeniu zobowiązań upadłego bez ustalania planu spłaty wierzycieli oznacza koniec postępowania.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Po wykonaniu obowiązków określonych w planie spłaty sąd wydaje postanowienie o stwierdzeniu wykonania planu spłaty i umorzeniu zobowiązań upadłego powstałych przed ogłoszeniem upadłości i niewykonanych w ramach planu spłaty wierzycieli.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W razie niewykonywania przez upadłego obowiązków określonych w planie spłaty, sąd z urzędu albo na wniosek wierzyciela, po wysłuchaniu upadłego i wierzycieli objętych planem spłaty, uchyla plan spłaty wierzycieli, chyba że uchybienie obowiązkom jest nieznaczne lub dalsze wykonywanie planu spłaty jest uzasadnione względami słuszności lub względami humanitarnymi. W razie uchylenia planu spłaty zobowiązania upadłego nie podlegają umorzeniu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C5EDCD8-39BC-49F1-9B03-FAF8A6FD4BBF}" type="slidenum">
              <a:rPr lang="pl-PL" altLang="pl-PL" smtClean="0"/>
              <a:pPr/>
              <a:t>2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smtClean="0"/>
              <a:t>W postanowieniu o ustaleniu planu spłaty wierzycieli sąd określa, w jakim zakresie i w jakim czasie, nie dłuższym niż trzydzieści sześć miesięcy, upadły jest obowiązany spłacać zobowiązania uznane na liście wierzytelności, niewykonane w toku postępowania na podstawie planów podziału, oraz jaka część zobowiązań upadłego powstałych przed dniem ogłoszenia upadłości zostanie umorzona po wykonaniu planu spłaty wierzycieli.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Antycypacja postanowienia o umorzeniu zobowiązań, które będzie wydane po wykonaniu.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Czy można umorzyć tylko część z pozostałych zobowiązań? Nie, całość chyba, że są zobowiązania szczególne wymienione w art. 491 21 ust.2 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491 21 – po wykonaniu przez upadłego obowiązków określonych w planie spłaty wierzycieli sąd wydaje postanowienie o stwierdzeniu wykonania planu spłaty wierzycieli i umorzeniu zobowiązań upadłego powstałych przed dniem ogłoszenia upadłości i niewykonanych w wyniku wykonania planu spłaty wierzycieli. Z wyjątkami alimenty, renty etc.</a:t>
            </a:r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11268A8-E748-451C-BF85-6D0D241F72E7}" type="slidenum">
              <a:rPr lang="pl-PL" altLang="pl-PL" smtClean="0"/>
              <a:pPr/>
              <a:t>3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mtClean="0"/>
              <a:t>Realizacja drugiego z celów konsumenckiego postępowania upadłościowego – zaspokojenia wierzycieli w jak najwyższym stopniu. W ograniczonym zakresie.</a:t>
            </a:r>
          </a:p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Kształtowanie właściwych postaw upadłego, wyrobienie właściwych nawyków, brak automatyczności umorzenia ale także jego otoczenia. W okresie wykonywania nie może dokonywać czynności prawnych, dotyczących majątku, które mogłyby pogorszyć jego zdolność do wykonywania planu spłaty</a:t>
            </a:r>
          </a:p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Po prawidłowym wykonaniu – postanowienie stwierdzające wykonanie planu spłaty i umorzenie zobowiązań powstałych przed dniem ogłoszenia upadłości i niewykonanych w wyniku planu spłaty.</a:t>
            </a:r>
          </a:p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Powinny mieć wpływ na praktykę.</a:t>
            </a:r>
          </a:p>
          <a:p>
            <a:pPr eaLnBrk="1" hangingPunct="1"/>
            <a:endParaRPr lang="pl-PL" altLang="pl-PL" smtClean="0"/>
          </a:p>
          <a:p>
            <a:pPr eaLnBrk="1" hangingPunct="1"/>
            <a:endParaRPr lang="pl-PL" altLang="pl-PL" smtClean="0"/>
          </a:p>
        </p:txBody>
      </p:sp>
      <p:sp>
        <p:nvSpPr>
          <p:cNvPr id="122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7E41BE9-BF88-499E-91ED-31356917204E}" type="slidenum">
              <a:rPr lang="pl-PL" altLang="pl-PL" smtClean="0"/>
              <a:pPr/>
              <a:t>4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smtClean="0"/>
              <a:t>Brak inicjatywy po stronie uczestników postępowania, czynność obligatoryjna sądu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Wysłuchanie w żadnym stopniu nie obliguje sądu do podjęcia decyzji zgodnie z wolą wierzycieli czy upadłego, nie posiada formalnego wpływu na treść planu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Sąd nie jest związany „propozycjami”, nawet jednomyślność nie obliguje sądu do kierowania się postulatami, 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Brak wspólnego kształtowania jego treści, arbitralna decyzja sądu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Ustalenie treści – uznanie sądu w granicach określonych ustawowo</a:t>
            </a:r>
          </a:p>
        </p:txBody>
      </p:sp>
      <p:sp>
        <p:nvSpPr>
          <p:cNvPr id="143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0C17FF5-9B2A-4D23-BBF0-2A776D02927C}" type="slidenum">
              <a:rPr lang="pl-PL" altLang="pl-PL" smtClean="0"/>
              <a:pPr/>
              <a:t>5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smtClean="0"/>
              <a:t>Ustalenie tych okoliczności następuje poprzez wysłuchanie uczestników postępowania, sąd nie jest związany stanowiskiem upadłego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Istnieje możliwość dopasowania planu spłaty do zmieniających się okoliczności – zarówno przy pogorszeniu, jak i poprawie sytuacji życiowej upadłego (zmiana, uchylenie i umorzenie)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Jeśli osobista sytuacja upadłego w oczywisty sposób wskazuje, że nie byłby on zdolny do dokonywania jakichkolwiek spłat w ramach planu spłaty – sąd umarza zobowiązania bez ustalania planu spłaty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Istotne ze względu na rygor w postaci uchylenia planu spłaty i w konsekwencji brak umorzenia</a:t>
            </a:r>
          </a:p>
          <a:p>
            <a:pPr eaLnBrk="1" hangingPunct="1">
              <a:spcBef>
                <a:spcPct val="0"/>
              </a:spcBef>
            </a:pPr>
            <a:endParaRPr lang="pl-PL" altLang="pl-PL" smtClean="0"/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Problem z czynnościami, które mogłyby pogorszyć zdolność do wykonywania planu spłaty – brak pewności co do granic dopuszczalności</a:t>
            </a:r>
          </a:p>
        </p:txBody>
      </p:sp>
      <p:sp>
        <p:nvSpPr>
          <p:cNvPr id="163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0B6A4D5-DF78-4855-9996-88C6420974C3}" type="slidenum">
              <a:rPr lang="pl-PL" altLang="pl-PL" smtClean="0"/>
              <a:pPr/>
              <a:t>6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mtClean="0"/>
              <a:t>Nie są objęte planem spłaty wierzytelności: nie zgłoszone, zgłoszone  ale nie uznane na liście</a:t>
            </a:r>
          </a:p>
          <a:p>
            <a:pPr eaLnBrk="1" hangingPunct="1"/>
            <a:r>
              <a:rPr lang="pl-PL" altLang="pl-PL" smtClean="0"/>
              <a:t>Inny zakres przedmiotowy zobowiązań podlegających zaspokojeniu w ramach planu spłaty i zobowiązań podlegających umorzeniu</a:t>
            </a:r>
          </a:p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Zobowiązania powstałe po ogłoszeniu i koszty postępowania w pełnej wysokości – czy może być plan spłaty obejmujący same koszty i zobowiązania powstałe po ogłoszeniu upadłości</a:t>
            </a:r>
          </a:p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plan spłaty zakłada 0:1 – albo umorzenie bez ustalania planu spłaty albo ustalenie planu spłaty obejmującego całość zobowiązań i kosztów. Co w przypadkach, gdy ktoś posiada zdolność do realizowania planu spłat w minimalnym zakresie? Okres 36 miesięcy.</a:t>
            </a:r>
          </a:p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Problem zobowiązań zaciągniętych przez samego upadłego w okresie trwania postępowania </a:t>
            </a:r>
          </a:p>
          <a:p>
            <a:pPr eaLnBrk="1" hangingPunct="1"/>
            <a:endParaRPr lang="pl-PL" altLang="pl-PL" smtClean="0"/>
          </a:p>
          <a:p>
            <a:pPr eaLnBrk="1" hangingPunct="1">
              <a:spcBef>
                <a:spcPct val="0"/>
              </a:spcBef>
            </a:pPr>
            <a:r>
              <a:rPr lang="pl-PL" altLang="pl-PL" smtClean="0"/>
              <a:t>Różne poglądy co do tego w jaki sposób sąd powinien ustalić zakres spłat na rzecz poszczególnych wierzycieli (kolejność zaspokojenia/ proporcjonalnie) w sposób sprawiedliwy – dowolność sądu</a:t>
            </a:r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43A9200-3821-41E8-86E7-3DD6463205FD}" type="slidenum">
              <a:rPr lang="pl-PL" altLang="pl-PL" smtClean="0"/>
              <a:pPr/>
              <a:t>7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mtClean="0"/>
              <a:t>Brak cech umowy - Uczestnicy zostają tylko wysłuchani, nie ma nawet namiastki wspólnego kształtowania, nie ma propozycji, które są głosowane przez wierzycieli</a:t>
            </a:r>
          </a:p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Skutki prawne odmienne niż przy układzie, co w zasadzie wyklucza stosowanie przepisów o układzie, ponadto układ został uregulowany odrębnie – wykładnia systemowa. Poza tym układ i plan spłaty wzajemnie się wykluczają.</a:t>
            </a:r>
          </a:p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Jednorodzajowość treści – brak możliwości ustalenia innych warunków niż spłata, założenie, że nie zostaną spłacone w całości, ustalony stosunkowo krótki termin</a:t>
            </a:r>
          </a:p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Brak cech ugody sądowej  – brak przesłanek z kpc, wysłuchanie nie zawiera w sobie wezwania do zawarcia ugody między wierzycielami a upadłym, nawet gdyby wszyscy się stawili</a:t>
            </a:r>
          </a:p>
          <a:p>
            <a:pPr eaLnBrk="1" hangingPunct="1"/>
            <a:endParaRPr lang="pl-PL" alt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A1E3831-0176-48B2-BA74-7BD46043C6DA}" type="slidenum">
              <a:rPr lang="pl-PL" altLang="pl-PL" smtClean="0"/>
              <a:pPr/>
              <a:t>8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00D41AB-5DA1-4983-8E93-1C79A5D4024B}" type="slidenum">
              <a:rPr lang="pl-PL" altLang="pl-PL" smtClean="0"/>
              <a:pPr/>
              <a:t>10</a:t>
            </a:fld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140968"/>
            <a:ext cx="7772400" cy="1872208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7776864" cy="576064"/>
          </a:xfrm>
        </p:spPr>
        <p:txBody>
          <a:bodyPr anchor="ctr"/>
          <a:lstStyle>
            <a:lvl1pPr marL="0" indent="0" algn="r">
              <a:buNone/>
              <a:defRPr sz="2400" b="1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385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ńc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80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F33511-C9AA-4021-8966-9806365F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69D27-7C61-4EA5-97F3-466313C09E59}" type="datetimeFigureOut">
              <a:rPr lang="pl-PL"/>
              <a:pPr>
                <a:defRPr/>
              </a:pPr>
              <a:t>02.01.2018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DF553E-F2A1-4342-B701-02348D91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28AE7A-627D-4CA9-A118-6FD2239E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E3DCC-58A3-4651-BD07-DF57D2D8103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522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F33511-C9AA-4021-8966-9806365F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B092-B9C3-4FA0-AD37-EA47149D30CF}" type="datetimeFigureOut">
              <a:rPr lang="pl-PL"/>
              <a:pPr>
                <a:defRPr/>
              </a:pPr>
              <a:t>02.01.2018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DF553E-F2A1-4342-B701-02348D91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28AE7A-627D-4CA9-A118-6FD2239E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03401-B49F-4AD9-A4E5-AFDDCEB5652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089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28F33511-C9AA-4021-8966-9806365F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84B1-5724-491B-A310-15E29C22395D}" type="datetimeFigureOut">
              <a:rPr lang="pl-PL"/>
              <a:pPr>
                <a:defRPr/>
              </a:pPr>
              <a:t>02.01.2018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30DF553E-F2A1-4342-B701-02348D91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6428AE7A-627D-4CA9-A118-6FD2239E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FD84D-BB81-40C9-AD30-1958BE75C7D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8601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28F33511-C9AA-4021-8966-9806365F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4BC56-83D6-4FBD-AA75-B0E4B9CC4D6E}" type="datetimeFigureOut">
              <a:rPr lang="pl-PL"/>
              <a:pPr>
                <a:defRPr/>
              </a:pPr>
              <a:t>02.01.2018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30DF553E-F2A1-4342-B701-02348D91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6428AE7A-627D-4CA9-A118-6FD2239E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7439D-B84A-45E1-9229-3F148AA1B3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91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28F33511-C9AA-4021-8966-9806365F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3CE7D-C6B5-4B40-BFA6-E3BD8C1ECB7A}" type="datetimeFigureOut">
              <a:rPr lang="pl-PL"/>
              <a:pPr>
                <a:defRPr/>
              </a:pPr>
              <a:t>02.01.2018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30DF553E-F2A1-4342-B701-02348D91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6428AE7A-627D-4CA9-A118-6FD2239E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AFCEC-6C56-41ED-93AE-09780094F10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335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29309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186209"/>
            <a:ext cx="5486400" cy="410688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008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28F33511-C9AA-4021-8966-9806365F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6B525-06A5-48A0-9651-B097E3B4C956}" type="datetimeFigureOut">
              <a:rPr lang="pl-PL"/>
              <a:pPr>
                <a:defRPr/>
              </a:pPr>
              <a:t>02.01.2018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30DF553E-F2A1-4342-B701-02348D91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6428AE7A-627D-4CA9-A118-6FD2239E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19497-F25C-44C2-9723-7850AAB5DF3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408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F33511-C9AA-4021-8966-9806365F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F0575-3811-47B3-805B-64DE512711CB}" type="datetimeFigureOut">
              <a:rPr lang="pl-PL"/>
              <a:pPr>
                <a:defRPr/>
              </a:pPr>
              <a:t>02.01.2018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DF553E-F2A1-4342-B701-02348D91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28AE7A-627D-4CA9-A118-6FD2239E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5903-1383-44AF-B31F-506A21E737F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783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30626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306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F33511-C9AA-4021-8966-9806365F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66DE4-2A99-4C21-8767-43CD5BE13720}" type="datetimeFigureOut">
              <a:rPr lang="pl-PL"/>
              <a:pPr>
                <a:defRPr/>
              </a:pPr>
              <a:t>02.01.2018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DF553E-F2A1-4342-B701-02348D91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28AE7A-627D-4CA9-A118-6FD2239E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D4FD5-A8CE-482C-8105-00CF9D4D36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342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Tytuł slajdu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F33511-C9AA-4021-8966-9806365F6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40425" y="5949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C0258FCB-302E-4657-BA22-977519A45E19}" type="datetimeFigureOut">
              <a:rPr lang="pl-PL"/>
              <a:pPr>
                <a:defRPr/>
              </a:pPr>
              <a:t>02.01.2018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DF553E-F2A1-4342-B701-02348D919B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313" y="5949950"/>
            <a:ext cx="539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28AE7A-627D-4CA9-A118-6FD2239E7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01013" y="5949950"/>
            <a:ext cx="620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BC7A79F4-8C05-450F-9185-8262C189C1A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6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2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>
          <a:xfrm>
            <a:off x="685800" y="3141663"/>
            <a:ext cx="7772400" cy="1871662"/>
          </a:xfrm>
        </p:spPr>
        <p:txBody>
          <a:bodyPr/>
          <a:lstStyle/>
          <a:p>
            <a:pPr eaLnBrk="1" hangingPunct="1"/>
            <a:r>
              <a:rPr lang="pl-PL" altLang="pl-PL" sz="3600" smtClean="0"/>
              <a:t>CHARAKTER PRAWNY PLANU SPŁATY WIERZYCIELI</a:t>
            </a:r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684213" y="5084763"/>
            <a:ext cx="7775575" cy="57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1700" smtClean="0">
                <a:solidFill>
                  <a:srgbClr val="898989"/>
                </a:solidFill>
              </a:rPr>
              <a:t>mgr Agnieszka Cybulska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700" smtClean="0">
                <a:solidFill>
                  <a:srgbClr val="898989"/>
                </a:solidFill>
              </a:rPr>
              <a:t>Katedra Prawa i Ubezpieczeń</a:t>
            </a:r>
          </a:p>
        </p:txBody>
      </p:sp>
      <p:sp>
        <p:nvSpPr>
          <p:cNvPr id="5124" name="pole tekstowe 3"/>
          <p:cNvSpPr txBox="1">
            <a:spLocks noChangeArrowheads="1"/>
          </p:cNvSpPr>
          <p:nvPr/>
        </p:nvSpPr>
        <p:spPr bwMode="auto">
          <a:xfrm>
            <a:off x="684213" y="5876925"/>
            <a:ext cx="7775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6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A6A6A6"/>
                </a:solidFill>
              </a:rPr>
              <a:t>„</a:t>
            </a:r>
            <a:r>
              <a:rPr lang="pl-PL" altLang="pl-PL" sz="1600">
                <a:solidFill>
                  <a:srgbClr val="A6A6A6"/>
                </a:solidFill>
              </a:rPr>
              <a:t>Upadłość konsumencka. Aksjologia, funkcje i wykładnia funkcjonalna”</a:t>
            </a:r>
            <a:endParaRPr lang="pl-PL" altLang="pl-PL" sz="1800">
              <a:solidFill>
                <a:srgbClr val="A6A6A6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A6A6A6"/>
                </a:solidFill>
              </a:rPr>
              <a:t> </a:t>
            </a:r>
            <a:r>
              <a:rPr lang="pl-PL" altLang="pl-PL" sz="1600">
                <a:solidFill>
                  <a:srgbClr val="A6A6A6"/>
                </a:solidFill>
              </a:rPr>
              <a:t>Warszawa, 12 maja 2017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z="3200" smtClean="0"/>
              <a:t>CHARAKTER PRAWNY PLANU SPŁATY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4D6A9DC1-D79B-477D-A5E9-D68C93983C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3"/>
          <p:cNvSpPr>
            <a:spLocks noGrp="1"/>
          </p:cNvSpPr>
          <p:nvPr>
            <p:ph type="ctrTitle"/>
          </p:nvPr>
        </p:nvSpPr>
        <p:spPr>
          <a:xfrm>
            <a:off x="685800" y="3141663"/>
            <a:ext cx="7772400" cy="1871662"/>
          </a:xfrm>
        </p:spPr>
        <p:txBody>
          <a:bodyPr/>
          <a:lstStyle/>
          <a:p>
            <a:r>
              <a:rPr lang="pl-PL" altLang="pl-PL" smtClean="0"/>
              <a:t>DZIĘKUJĘ ZA UWAGĘ!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FC45DC81-B99A-460D-8B56-3EB1ED5F5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5084763"/>
            <a:ext cx="7775575" cy="576262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2800" smtClean="0"/>
              <a:t>PLAN SPŁATY WIERZYCIELI W „UPADŁOŚCI KONSUMENCKIEJ”- ZNACZENIE</a:t>
            </a:r>
          </a:p>
        </p:txBody>
      </p:sp>
      <p:graphicFrame>
        <p:nvGraphicFramePr>
          <p:cNvPr id="2" name="Symbol zastępczy zawartości 1">
            <a:extLst>
              <a:ext uri="{FF2B5EF4-FFF2-40B4-BE49-F238E27FC236}">
                <a16:creationId xmlns:a16="http://schemas.microsoft.com/office/drawing/2014/main" id="{AEA8038E-5A9A-4BF3-9CB6-6C2C63F5C3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4000" smtClean="0"/>
              <a:t>PLAN SPŁATY - TREŚĆ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E134C6A-379E-4CB2-A8C3-C926BEBBB3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3200" smtClean="0"/>
              <a:t>FUNKCJE PLANU SPŁATY WIERZYCIELI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4DA10B6-7403-411A-BE15-4B9DEF815F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2800" smtClean="0"/>
              <a:t>USTALENIE PLANU SPŁATY – PROCEDURA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52D3439-5DED-4135-BA7A-79E43637A8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2800" smtClean="0"/>
              <a:t>CO SĄD MUSI WZIĄĆ POD UWAGĘ USTALAJĄC TREŚĆ PLANU SPŁATY?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1CAE955-1D2F-4986-897E-ADAE7B26521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2800" smtClean="0"/>
              <a:t>ZOBOWIĄZANIA OBJĘTE PLANEM SPŁATY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36CCCB5F-A1EB-49FF-ACE7-F94428CB92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z="3200" smtClean="0"/>
              <a:t>CECHY PLANU SPŁATY WARUNKUJĄCE JEGO CHARAKTER PRAWNY</a:t>
            </a:r>
          </a:p>
        </p:txBody>
      </p:sp>
      <p:graphicFrame>
        <p:nvGraphicFramePr>
          <p:cNvPr id="2" name="Symbol zastępczy zawartości 1">
            <a:extLst>
              <a:ext uri="{FF2B5EF4-FFF2-40B4-BE49-F238E27FC236}">
                <a16:creationId xmlns:a16="http://schemas.microsoft.com/office/drawing/2014/main" id="{C0DBE8E4-35E5-4BC9-9729-6B26819729B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z="3200" smtClean="0"/>
              <a:t>CECHY PLANU SPŁATY WARUNKUJĄCE JEGO CHARAKTER PRAWNY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97AED52-D895-4988-800C-86D2642AA7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1105</Words>
  <Application>Microsoft Office PowerPoint</Application>
  <PresentationFormat>On-screen Show (4:3)</PresentationFormat>
  <Paragraphs>110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Motyw pakietu Office</vt:lpstr>
      <vt:lpstr>CHARAKTER PRAWNY PLANU SPŁATY WIERZYCIELI</vt:lpstr>
      <vt:lpstr>PLAN SPŁATY WIERZYCIELI W „UPADŁOŚCI KONSUMENCKIEJ”- ZNACZENIE</vt:lpstr>
      <vt:lpstr>PLAN SPŁATY - TREŚĆ </vt:lpstr>
      <vt:lpstr>FUNKCJE PLANU SPŁATY WIERZYCIELI</vt:lpstr>
      <vt:lpstr>USTALENIE PLANU SPŁATY – PROCEDURA</vt:lpstr>
      <vt:lpstr>CO SĄD MUSI WZIĄĆ POD UWAGĘ USTALAJĄC TREŚĆ PLANU SPŁATY?</vt:lpstr>
      <vt:lpstr>ZOBOWIĄZANIA OBJĘTE PLANEM SPŁATY</vt:lpstr>
      <vt:lpstr>CECHY PLANU SPŁATY WARUNKUJĄCE JEGO CHARAKTER PRAWNY</vt:lpstr>
      <vt:lpstr>CECHY PLANU SPŁATY WARUNKUJĄCE JEGO CHARAKTER PRAWNY</vt:lpstr>
      <vt:lpstr>CHARAKTER PRAWNY PLANU SPŁATY</vt:lpstr>
      <vt:lpstr>DZIĘKUJĘ ZA UWAGĘ!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</dc:creator>
  <cp:lastModifiedBy>k.swiderski</cp:lastModifiedBy>
  <cp:revision>31</cp:revision>
  <dcterms:created xsi:type="dcterms:W3CDTF">2014-01-10T14:27:03Z</dcterms:created>
  <dcterms:modified xsi:type="dcterms:W3CDTF">2018-01-02T13:54:29Z</dcterms:modified>
</cp:coreProperties>
</file>