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1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22"/>
          <p:cNvSpPr/>
          <p:nvPr/>
        </p:nvSpPr>
        <p:spPr>
          <a:xfrm flipV="1">
            <a:off x="5410184" y="3810003"/>
            <a:ext cx="3733815" cy="91083"/>
          </a:xfrm>
          <a:prstGeom prst="rect">
            <a:avLst/>
          </a:prstGeom>
          <a:solidFill>
            <a:srgbClr val="438086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3" name="Prostokąt 23"/>
          <p:cNvSpPr/>
          <p:nvPr/>
        </p:nvSpPr>
        <p:spPr>
          <a:xfrm flipV="1">
            <a:off x="5410203" y="3897008"/>
            <a:ext cx="3733796" cy="192024"/>
          </a:xfrm>
          <a:prstGeom prst="rect">
            <a:avLst/>
          </a:prstGeom>
          <a:solidFill>
            <a:srgbClr val="438086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4" name="Prostokąt 24"/>
          <p:cNvSpPr/>
          <p:nvPr/>
        </p:nvSpPr>
        <p:spPr>
          <a:xfrm flipV="1">
            <a:off x="5410203" y="4115165"/>
            <a:ext cx="3733796" cy="9144"/>
          </a:xfrm>
          <a:prstGeom prst="rect">
            <a:avLst/>
          </a:prstGeom>
          <a:solidFill>
            <a:srgbClr val="438086">
              <a:alpha val="65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5" name="Prostokąt 25"/>
          <p:cNvSpPr/>
          <p:nvPr/>
        </p:nvSpPr>
        <p:spPr>
          <a:xfrm flipV="1">
            <a:off x="5410203" y="4164406"/>
            <a:ext cx="1965960" cy="18288"/>
          </a:xfrm>
          <a:prstGeom prst="rect">
            <a:avLst/>
          </a:prstGeom>
          <a:solidFill>
            <a:srgbClr val="438086">
              <a:alpha val="6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6" name="Prostokąt 26"/>
          <p:cNvSpPr/>
          <p:nvPr/>
        </p:nvSpPr>
        <p:spPr>
          <a:xfrm flipV="1">
            <a:off x="5410203" y="4199574"/>
            <a:ext cx="1965960" cy="9144"/>
          </a:xfrm>
          <a:prstGeom prst="rect">
            <a:avLst/>
          </a:prstGeom>
          <a:solidFill>
            <a:srgbClr val="438086">
              <a:alpha val="65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7" name="Prostokąt zaokrąglony 29"/>
          <p:cNvSpPr/>
          <p:nvPr/>
        </p:nvSpPr>
        <p:spPr>
          <a:xfrm>
            <a:off x="5410203" y="3962396"/>
            <a:ext cx="3063239" cy="2743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8" name="Prostokąt zaokrąglony 30"/>
          <p:cNvSpPr/>
          <p:nvPr/>
        </p:nvSpPr>
        <p:spPr>
          <a:xfrm>
            <a:off x="7376510" y="4060987"/>
            <a:ext cx="1600200" cy="3657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9" name="Prostokąt 6"/>
          <p:cNvSpPr/>
          <p:nvPr/>
        </p:nvSpPr>
        <p:spPr>
          <a:xfrm>
            <a:off x="0" y="3649663"/>
            <a:ext cx="9144000" cy="244172"/>
          </a:xfrm>
          <a:prstGeom prst="rect">
            <a:avLst/>
          </a:prstGeom>
          <a:solidFill>
            <a:srgbClr val="438086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0" y="3675531"/>
            <a:ext cx="9144000" cy="140680"/>
          </a:xfrm>
          <a:prstGeom prst="rect">
            <a:avLst/>
          </a:prstGeom>
          <a:solidFill>
            <a:srgbClr val="438086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1" name="Prostokąt 10"/>
          <p:cNvSpPr/>
          <p:nvPr/>
        </p:nvSpPr>
        <p:spPr>
          <a:xfrm flipV="1">
            <a:off x="6414049" y="3643088"/>
            <a:ext cx="2729950" cy="248433"/>
          </a:xfrm>
          <a:prstGeom prst="rect">
            <a:avLst/>
          </a:prstGeom>
          <a:solidFill>
            <a:srgbClr val="438086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2" name="Prostokąt 18"/>
          <p:cNvSpPr/>
          <p:nvPr/>
        </p:nvSpPr>
        <p:spPr>
          <a:xfrm>
            <a:off x="0" y="0"/>
            <a:ext cx="9144000" cy="3701701"/>
          </a:xfrm>
          <a:prstGeom prst="rect">
            <a:avLst/>
          </a:prstGeom>
          <a:solidFill>
            <a:srgbClr val="424456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3" name="Tytuł 7"/>
          <p:cNvSpPr txBox="1">
            <a:spLocks noGrp="1"/>
          </p:cNvSpPr>
          <p:nvPr>
            <p:ph type="ctrTitle"/>
          </p:nvPr>
        </p:nvSpPr>
        <p:spPr>
          <a:xfrm>
            <a:off x="457200" y="2401891"/>
            <a:ext cx="8458200" cy="1470026"/>
          </a:xfrm>
        </p:spPr>
        <p:txBody>
          <a:bodyPr anchor="b"/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14" name="Podtytuł 8"/>
          <p:cNvSpPr txBox="1">
            <a:spLocks noGrp="1"/>
          </p:cNvSpPr>
          <p:nvPr>
            <p:ph type="subTitle" idx="1"/>
          </p:nvPr>
        </p:nvSpPr>
        <p:spPr>
          <a:xfrm>
            <a:off x="457200" y="3899934"/>
            <a:ext cx="4953003" cy="1752603"/>
          </a:xfrm>
        </p:spPr>
        <p:txBody>
          <a:bodyPr/>
          <a:lstStyle>
            <a:lvl1pPr marL="64008" indent="0">
              <a:buNone/>
              <a:defRPr sz="2400">
                <a:solidFill>
                  <a:srgbClr val="424456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15" name="Symbol zastępczy daty 27"/>
          <p:cNvSpPr txBox="1">
            <a:spLocks noGrp="1"/>
          </p:cNvSpPr>
          <p:nvPr>
            <p:ph type="dt" sz="half" idx="7"/>
          </p:nvPr>
        </p:nvSpPr>
        <p:spPr>
          <a:xfrm>
            <a:off x="6705596" y="4206240"/>
            <a:ext cx="96012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97706775-4150-4D07-BEAA-B3D67E8D8EA4}" type="datetime1">
              <a:rPr lang="pl-PL"/>
              <a:pPr lvl="0"/>
              <a:t>02.01.2018</a:t>
            </a:fld>
            <a:endParaRPr lang="pl-PL"/>
          </a:p>
        </p:txBody>
      </p:sp>
      <p:sp>
        <p:nvSpPr>
          <p:cNvPr id="16" name="Symbol zastępczy stopki 16"/>
          <p:cNvSpPr txBox="1">
            <a:spLocks noGrp="1"/>
          </p:cNvSpPr>
          <p:nvPr>
            <p:ph type="ftr" sz="quarter" idx="9"/>
          </p:nvPr>
        </p:nvSpPr>
        <p:spPr>
          <a:xfrm>
            <a:off x="5410203" y="4205289"/>
            <a:ext cx="1295403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17" name="Symbol zastępczy numeru slajdu 28"/>
          <p:cNvSpPr txBox="1">
            <a:spLocks noGrp="1"/>
          </p:cNvSpPr>
          <p:nvPr>
            <p:ph type="sldNum" sz="quarter" idx="8"/>
          </p:nvPr>
        </p:nvSpPr>
        <p:spPr>
          <a:xfrm>
            <a:off x="8320089" y="1133"/>
            <a:ext cx="747714" cy="365760"/>
          </a:xfrm>
        </p:spPr>
        <p:txBody>
          <a:bodyPr/>
          <a:lstStyle>
            <a:lvl1pPr>
              <a:defRPr/>
            </a:lvl1pPr>
          </a:lstStyle>
          <a:p>
            <a:pPr lvl="0"/>
            <a:fld id="{77E16AF1-D574-4D98-ACE9-F961712065E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012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1BD7F8-498A-4104-B66E-7866F2D2E0E2}" type="datetime1">
              <a:rPr lang="pl-PL"/>
              <a:pPr lvl="0"/>
              <a:t>02.01.2018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3AB282-4084-4408-9CE9-5CFFCFFFF9F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5172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6781803" y="1143000"/>
            <a:ext cx="1904996" cy="548640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396" cy="548640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A8FB4F-C16F-4FD4-8210-F6A611B0F285}" type="datetime1">
              <a:rPr lang="pl-PL"/>
              <a:pPr lvl="0"/>
              <a:t>02.01.2018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439E3D-C0BD-4F99-B4B8-21161B40445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5938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45F659-6197-4E35-9059-E63774C597A5}" type="datetime1">
              <a:rPr lang="pl-PL"/>
              <a:pPr lvl="0"/>
              <a:t>02.01.2018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9275B9-85A8-4674-AB5B-FDFF092ED2B6}" type="slidenum">
              <a:t>‹#›</a:t>
            </a:fld>
            <a:endParaRPr lang="pl-PL"/>
          </a:p>
        </p:txBody>
      </p:sp>
      <p:pic>
        <p:nvPicPr>
          <p:cNvPr id="7" name="Obraz 8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881" y="542590"/>
            <a:ext cx="2036238" cy="86616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494176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722311" y="1981203"/>
            <a:ext cx="7772400" cy="1362071"/>
          </a:xfrm>
        </p:spPr>
        <p:txBody>
          <a:bodyPr anchor="b"/>
          <a:lstStyle>
            <a:lvl1pPr>
              <a:defRPr sz="4300" b="1">
                <a:solidFill>
                  <a:srgbClr val="FFFFFF"/>
                </a:solidFill>
                <a:effectLst>
                  <a:outerShdw dist="38103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722311" y="3367085"/>
            <a:ext cx="7772400" cy="1509710"/>
          </a:xfrm>
        </p:spPr>
        <p:txBody>
          <a:bodyPr/>
          <a:lstStyle>
            <a:lvl1pPr marL="45720" indent="0">
              <a:buNone/>
              <a:defRPr sz="2100">
                <a:solidFill>
                  <a:srgbClr val="424456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3A5EC2-FFE5-408A-A4AD-2727F306C706}" type="datetime1">
              <a:rPr lang="pl-PL"/>
              <a:pPr lvl="0"/>
              <a:t>02.01.2018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EFEDA0-6CF2-4635-9910-44008D4BEA5E}" type="slidenum">
              <a:t>‹#›</a:t>
            </a:fld>
            <a:endParaRPr lang="pl-PL"/>
          </a:p>
        </p:txBody>
      </p:sp>
      <p:pic>
        <p:nvPicPr>
          <p:cNvPr id="7" name="Obraz 8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881" y="542590"/>
            <a:ext cx="2036238" cy="86616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005184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2249424"/>
            <a:ext cx="4038603" cy="4525959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4648196" y="2249424"/>
            <a:ext cx="4038603" cy="4525959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6FED72-D679-4851-BD1F-171B8E0B845E}" type="datetime1">
              <a:rPr lang="pl-PL"/>
              <a:pPr lvl="0"/>
              <a:t>02.01.2018</a:t>
            </a:fld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C241A6-B99A-4368-8CCD-D822D559D5B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9508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381003" y="1143000"/>
            <a:ext cx="8382003" cy="106984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381003" y="2244970"/>
            <a:ext cx="4041648" cy="457200"/>
          </a:xfrm>
          <a:solidFill>
            <a:srgbClr val="328E97">
              <a:alpha val="25000"/>
            </a:srgbClr>
          </a:solidFill>
          <a:ln w="12701">
            <a:solidFill>
              <a:srgbClr val="438086"/>
            </a:solidFill>
            <a:prstDash val="solid"/>
          </a:ln>
        </p:spPr>
        <p:txBody>
          <a:bodyPr anchor="ctr"/>
          <a:lstStyle>
            <a:lvl1pPr marL="45720" indent="0">
              <a:buNone/>
              <a:defRPr sz="1900" b="1">
                <a:solidFill>
                  <a:srgbClr val="3F3F3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3"/>
          </p:nvPr>
        </p:nvSpPr>
        <p:spPr>
          <a:xfrm>
            <a:off x="4721220" y="2244970"/>
            <a:ext cx="4041776" cy="457200"/>
          </a:xfrm>
          <a:solidFill>
            <a:srgbClr val="328E97">
              <a:alpha val="25000"/>
            </a:srgbClr>
          </a:solidFill>
          <a:ln w="12701">
            <a:solidFill>
              <a:srgbClr val="438086"/>
            </a:solidFill>
            <a:prstDash val="solid"/>
          </a:ln>
        </p:spPr>
        <p:txBody>
          <a:bodyPr anchor="ctr"/>
          <a:lstStyle>
            <a:lvl1pPr marL="45720" indent="0">
              <a:buNone/>
              <a:defRPr sz="1900" b="1">
                <a:solidFill>
                  <a:srgbClr val="3F3F3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zawartości 4"/>
          <p:cNvSpPr txBox="1">
            <a:spLocks noGrp="1"/>
          </p:cNvSpPr>
          <p:nvPr>
            <p:ph idx="2"/>
          </p:nvPr>
        </p:nvSpPr>
        <p:spPr>
          <a:xfrm>
            <a:off x="381003" y="2708516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zawartości 5"/>
          <p:cNvSpPr txBox="1">
            <a:spLocks noGrp="1"/>
          </p:cNvSpPr>
          <p:nvPr>
            <p:ph idx="4"/>
          </p:nvPr>
        </p:nvSpPr>
        <p:spPr>
          <a:xfrm>
            <a:off x="4718303" y="2708516"/>
            <a:ext cx="4041776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2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12B7C8-4475-4603-8307-A08F03895372}" type="datetime1">
              <a:rPr lang="pl-PL"/>
              <a:pPr lvl="0"/>
              <a:t>02.01.2018</a:t>
            </a:fld>
            <a:endParaRPr lang="pl-PL"/>
          </a:p>
        </p:txBody>
      </p:sp>
      <p:sp>
        <p:nvSpPr>
          <p:cNvPr id="8" name="Symbol zastępczy numeru slajdu 2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8D83F2-3A23-4012-AB71-FF55BF78B7B7}" type="slidenum">
              <a:t>‹#›</a:t>
            </a:fld>
            <a:endParaRPr lang="pl-PL"/>
          </a:p>
        </p:txBody>
      </p:sp>
      <p:sp>
        <p:nvSpPr>
          <p:cNvPr id="9" name="Symbol zastępczy stopki 2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0568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half" idx="7"/>
          </p:nvPr>
        </p:nvSpPr>
        <p:spPr>
          <a:xfrm>
            <a:off x="6583680" y="612648"/>
            <a:ext cx="957267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429A0757-A72B-4529-B46F-5AAA351AFEB2}" type="datetime1">
              <a:rPr lang="pl-PL"/>
              <a:pPr lvl="0"/>
              <a:t>02.01.2018</a:t>
            </a:fld>
            <a:endParaRPr lang="pl-PL"/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F4CB36-FC7B-4529-AFA8-6016C372B61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9988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6480A3-5C0D-455B-A414-B44A31CE6953}" type="datetime1">
              <a:rPr lang="pl-PL"/>
              <a:pPr lvl="0"/>
              <a:t>02.01.2018</a:t>
            </a:fld>
            <a:endParaRPr lang="pl-PL"/>
          </a:p>
        </p:txBody>
      </p:sp>
      <p:sp>
        <p:nvSpPr>
          <p:cNvPr id="3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E4D43E-A94F-48F5-BF8F-298E244312B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436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5353491" y="1101970"/>
            <a:ext cx="3383280" cy="877824"/>
          </a:xfrm>
        </p:spPr>
        <p:txBody>
          <a:bodyPr anchor="b"/>
          <a:lstStyle>
            <a:lvl1pPr>
              <a:defRPr sz="1800" b="1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2"/>
          </p:nvPr>
        </p:nvSpPr>
        <p:spPr>
          <a:xfrm>
            <a:off x="5353491" y="2010729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1"/>
          </p:nvPr>
        </p:nvSpPr>
        <p:spPr>
          <a:xfrm>
            <a:off x="152403" y="776289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/>
            </a:lvl3pPr>
            <a:lvl4pPr>
              <a:defRPr sz="2000"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E5D1CC-9450-4E2D-918A-9BA8F153BCF4}" type="datetime1">
              <a:rPr lang="pl-PL"/>
              <a:pPr lvl="0"/>
              <a:t>02.01.2018</a:t>
            </a:fld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32F53E-03DD-41E5-8774-200D06D7225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8588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5440433" y="1109158"/>
            <a:ext cx="586807" cy="4681636"/>
          </a:xfrm>
        </p:spPr>
        <p:txBody>
          <a:bodyPr lIns="45720" tIns="0" rIns="45720" anchor="t" anchorCtr="1"/>
          <a:lstStyle>
            <a:lvl1pPr algn="ctr">
              <a:defRPr sz="2000" b="1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 txBox="1"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4">
            <a:solidFill>
              <a:srgbClr val="FFFFFF"/>
            </a:solidFill>
            <a:prstDash val="solid"/>
            <a:miter/>
          </a:ln>
          <a:effectLst>
            <a:outerShdw dist="31754" dir="4800117" algn="tl">
              <a:srgbClr val="000000">
                <a:alpha val="25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6088440" y="3274310"/>
            <a:ext cx="2590796" cy="2516492"/>
          </a:xfrm>
        </p:spPr>
        <p:txBody>
          <a:bodyPr lIns="0" tIns="0" rIns="45720"/>
          <a:lstStyle>
            <a:lvl1pPr marL="0" indent="0">
              <a:spcBef>
                <a:spcPts val="0"/>
              </a:spcBef>
              <a:buNone/>
              <a:defRPr sz="13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DB30D2-08E7-4625-B891-CF8645D856C2}" type="datetime1">
              <a:rPr lang="pl-PL"/>
              <a:pPr lvl="0"/>
              <a:t>02.01.2018</a:t>
            </a:fld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C1A879-B7A7-4702-AC69-06D153A888F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7345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27"/>
          <p:cNvSpPr/>
          <p:nvPr/>
        </p:nvSpPr>
        <p:spPr>
          <a:xfrm>
            <a:off x="0" y="366820"/>
            <a:ext cx="9144000" cy="84408"/>
          </a:xfrm>
          <a:prstGeom prst="rect">
            <a:avLst/>
          </a:prstGeom>
          <a:solidFill>
            <a:srgbClr val="438086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3" name="Prostokąt 28"/>
          <p:cNvSpPr/>
          <p:nvPr/>
        </p:nvSpPr>
        <p:spPr>
          <a:xfrm>
            <a:off x="0" y="0"/>
            <a:ext cx="9144000" cy="310667"/>
          </a:xfrm>
          <a:prstGeom prst="rect">
            <a:avLst/>
          </a:prstGeom>
          <a:solidFill>
            <a:srgbClr val="424456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4" name="Prostokąt 29"/>
          <p:cNvSpPr/>
          <p:nvPr/>
        </p:nvSpPr>
        <p:spPr>
          <a:xfrm>
            <a:off x="0" y="308271"/>
            <a:ext cx="9144000" cy="91440"/>
          </a:xfrm>
          <a:prstGeom prst="rect">
            <a:avLst/>
          </a:prstGeom>
          <a:solidFill>
            <a:srgbClr val="438086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5" name="Prostokąt 30"/>
          <p:cNvSpPr/>
          <p:nvPr/>
        </p:nvSpPr>
        <p:spPr>
          <a:xfrm flipV="1">
            <a:off x="5410184" y="360246"/>
            <a:ext cx="3733815" cy="91083"/>
          </a:xfrm>
          <a:prstGeom prst="rect">
            <a:avLst/>
          </a:prstGeom>
          <a:solidFill>
            <a:srgbClr val="438086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6" name="Prostokąt 31"/>
          <p:cNvSpPr/>
          <p:nvPr/>
        </p:nvSpPr>
        <p:spPr>
          <a:xfrm flipV="1">
            <a:off x="5410203" y="440109"/>
            <a:ext cx="3733796" cy="180036"/>
          </a:xfrm>
          <a:prstGeom prst="rect">
            <a:avLst/>
          </a:prstGeom>
          <a:solidFill>
            <a:srgbClr val="438086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7" name="Prostokąt zaokrąglony 32"/>
          <p:cNvSpPr/>
          <p:nvPr/>
        </p:nvSpPr>
        <p:spPr>
          <a:xfrm>
            <a:off x="5407340" y="497506"/>
            <a:ext cx="3063239" cy="2743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8" name="Prostokąt zaokrąglony 33"/>
          <p:cNvSpPr/>
          <p:nvPr/>
        </p:nvSpPr>
        <p:spPr>
          <a:xfrm>
            <a:off x="7373648" y="588946"/>
            <a:ext cx="1600200" cy="3657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9" name="Prostokąt 34"/>
          <p:cNvSpPr/>
          <p:nvPr/>
        </p:nvSpPr>
        <p:spPr>
          <a:xfrm>
            <a:off x="9084966" y="-2002"/>
            <a:ext cx="5762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0" name="Prostokąt 35"/>
          <p:cNvSpPr/>
          <p:nvPr/>
        </p:nvSpPr>
        <p:spPr>
          <a:xfrm>
            <a:off x="9044476" y="-2002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1" name="Prostokąt 36"/>
          <p:cNvSpPr/>
          <p:nvPr/>
        </p:nvSpPr>
        <p:spPr>
          <a:xfrm>
            <a:off x="9025429" y="-2002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2" name="Prostokąt 37"/>
          <p:cNvSpPr/>
          <p:nvPr/>
        </p:nvSpPr>
        <p:spPr>
          <a:xfrm>
            <a:off x="8975421" y="-2002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3" name="Prostokąt 38"/>
          <p:cNvSpPr/>
          <p:nvPr/>
        </p:nvSpPr>
        <p:spPr>
          <a:xfrm>
            <a:off x="8915674" y="384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4" name="Prostokąt 39"/>
          <p:cNvSpPr/>
          <p:nvPr/>
        </p:nvSpPr>
        <p:spPr>
          <a:xfrm>
            <a:off x="8873474" y="384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5" name="Symbol zastępczy tytułu 21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16" name="Symbol zastępczy tekstu 12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7" name="Symbol zastępczy daty 13"/>
          <p:cNvSpPr txBox="1">
            <a:spLocks noGrp="1"/>
          </p:cNvSpPr>
          <p:nvPr>
            <p:ph type="dt" sz="half" idx="2"/>
          </p:nvPr>
        </p:nvSpPr>
        <p:spPr>
          <a:xfrm>
            <a:off x="6586532" y="612648"/>
            <a:ext cx="957267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800" b="0" i="0" u="none" strike="noStrike" kern="1200" cap="none" spc="0" baseline="0">
                <a:solidFill>
                  <a:srgbClr val="438086"/>
                </a:solidFill>
                <a:uFillTx/>
                <a:latin typeface="Georgia"/>
              </a:defRPr>
            </a:lvl1pPr>
          </a:lstStyle>
          <a:p>
            <a:pPr lvl="0"/>
            <a:fld id="{CD5CFACD-27D4-4BDB-87C6-3B6621187408}" type="datetime1">
              <a:rPr lang="pl-PL"/>
              <a:pPr lvl="0"/>
              <a:t>02.01.2018</a:t>
            </a:fld>
            <a:endParaRPr lang="pl-PL"/>
          </a:p>
        </p:txBody>
      </p:sp>
      <p:sp>
        <p:nvSpPr>
          <p:cNvPr id="18" name="Symbol zastępczy stopki 2"/>
          <p:cNvSpPr txBox="1"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800" b="0" i="0" u="none" strike="noStrike" kern="1200" cap="none" spc="0" baseline="0">
                <a:solidFill>
                  <a:srgbClr val="438086"/>
                </a:solidFill>
                <a:uFillTx/>
                <a:latin typeface="Georgia"/>
              </a:defRPr>
            </a:lvl1pPr>
          </a:lstStyle>
          <a:p>
            <a:pPr lvl="0"/>
            <a:endParaRPr lang="pl-PL"/>
          </a:p>
        </p:txBody>
      </p:sp>
      <p:sp>
        <p:nvSpPr>
          <p:cNvPr id="19" name="Symbol zastępczy numeru slajdu 22"/>
          <p:cNvSpPr txBox="1">
            <a:spLocks noGrp="1"/>
          </p:cNvSpPr>
          <p:nvPr>
            <p:ph type="sldNum" sz="quarter" idx="4"/>
          </p:nvPr>
        </p:nvSpPr>
        <p:spPr>
          <a:xfrm>
            <a:off x="8174736" y="2267"/>
            <a:ext cx="761996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Georgia"/>
              </a:defRPr>
            </a:lvl1pPr>
          </a:lstStyle>
          <a:p>
            <a:pPr lvl="0"/>
            <a:fld id="{4EE3B7A2-153E-4E20-AF57-2C7A62018E70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4000" b="0" i="0" u="none" strike="noStrike" kern="1200" cap="none" spc="0" baseline="0">
          <a:solidFill>
            <a:srgbClr val="424456"/>
          </a:solidFill>
          <a:uFillTx/>
          <a:latin typeface="Trebuchet MS"/>
        </a:defRPr>
      </a:lvl1pPr>
    </p:titleStyle>
    <p:bodyStyle>
      <a:lvl1pPr marL="365760" marR="0" lvl="0" indent="-256032" algn="l" defTabSz="914400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A04DA3"/>
        </a:buClr>
        <a:buSzPct val="100000"/>
        <a:buFont typeface="Georgia"/>
        <a:buChar char="•"/>
        <a:tabLst/>
        <a:defRPr lang="pl-PL" sz="2800" b="0" i="0" u="none" strike="noStrike" kern="1200" cap="none" spc="0" baseline="0">
          <a:solidFill>
            <a:srgbClr val="000000"/>
          </a:solidFill>
          <a:uFillTx/>
          <a:latin typeface="Georgia"/>
        </a:defRPr>
      </a:lvl1pPr>
      <a:lvl2pPr marL="658368" marR="0" lvl="1" indent="-246888" algn="l" defTabSz="914400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438086"/>
        </a:buClr>
        <a:buSzPct val="100000"/>
        <a:buFont typeface="Georgia"/>
        <a:buChar char="▫"/>
        <a:tabLst/>
        <a:defRPr lang="pl-PL" sz="2600" b="0" i="0" u="none" strike="noStrike" kern="1200" cap="none" spc="0" baseline="0">
          <a:solidFill>
            <a:srgbClr val="438086"/>
          </a:solidFill>
          <a:uFillTx/>
          <a:latin typeface="Georgia"/>
        </a:defRPr>
      </a:lvl2pPr>
      <a:lvl3pPr marL="923544" marR="0" lvl="2" indent="-219456" algn="l" defTabSz="914400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53548A"/>
        </a:buClr>
        <a:buSzPct val="100000"/>
        <a:buFont typeface="Wingdings 2"/>
        <a:buChar char=""/>
        <a:tabLst/>
        <a:defRPr lang="pl-PL" sz="2400" b="0" i="0" u="none" strike="noStrike" kern="1200" cap="none" spc="0" baseline="0">
          <a:solidFill>
            <a:srgbClr val="53548A"/>
          </a:solidFill>
          <a:uFillTx/>
          <a:latin typeface="Georgia"/>
        </a:defRPr>
      </a:lvl3pPr>
      <a:lvl4pPr marL="1179576" marR="0" lvl="3" indent="-201168" algn="l" defTabSz="914400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53548A"/>
        </a:buClr>
        <a:buSzPct val="100000"/>
        <a:buFont typeface="Wingdings 2"/>
        <a:buChar char=""/>
        <a:tabLst/>
        <a:defRPr lang="pl-PL" sz="2200" b="0" i="0" u="none" strike="noStrike" kern="1200" cap="none" spc="0" baseline="0">
          <a:solidFill>
            <a:srgbClr val="53548A"/>
          </a:solidFill>
          <a:uFillTx/>
          <a:latin typeface="Georgia"/>
        </a:defRPr>
      </a:lvl4pPr>
      <a:lvl5pPr marL="1389888" marR="0" lvl="4" indent="-182880" algn="l" defTabSz="914400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A04DA3"/>
        </a:buClr>
        <a:buSzPct val="100000"/>
        <a:buFont typeface="Georgia"/>
        <a:buChar char="▫"/>
        <a:tabLst/>
        <a:defRPr lang="pl-PL" sz="2000" b="0" i="0" u="none" strike="noStrike" kern="1200" cap="none" spc="0" baseline="0">
          <a:solidFill>
            <a:srgbClr val="A04DA3"/>
          </a:solidFill>
          <a:uFillTx/>
          <a:latin typeface="Georgia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251524" y="1447796"/>
            <a:ext cx="6149275" cy="2133596"/>
          </a:xfrm>
        </p:spPr>
        <p:txBody>
          <a:bodyPr/>
          <a:lstStyle/>
          <a:p>
            <a:pPr lvl="0"/>
            <a:r>
              <a:rPr lang="pl-PL" sz="4000" b="1" dirty="0">
                <a:solidFill>
                  <a:schemeClr val="bg1"/>
                </a:solidFill>
              </a:rPr>
              <a:t>Aksjologiczne podstawy upadłości konsumenckiej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endParaRPr lang="pl-PL" sz="1500" dirty="0"/>
          </a:p>
          <a:p>
            <a:pPr lvl="0">
              <a:lnSpc>
                <a:spcPct val="80000"/>
              </a:lnSpc>
            </a:pPr>
            <a:endParaRPr lang="pl-PL" sz="1500" dirty="0"/>
          </a:p>
          <a:p>
            <a:pPr lvl="0">
              <a:lnSpc>
                <a:spcPct val="80000"/>
              </a:lnSpc>
            </a:pPr>
            <a:endParaRPr lang="pl-PL" sz="1500" dirty="0"/>
          </a:p>
          <a:p>
            <a:pPr lvl="0">
              <a:lnSpc>
                <a:spcPct val="80000"/>
              </a:lnSpc>
            </a:pPr>
            <a:endParaRPr lang="pl-PL" sz="1500" dirty="0"/>
          </a:p>
          <a:p>
            <a:pPr lvl="0">
              <a:lnSpc>
                <a:spcPct val="80000"/>
              </a:lnSpc>
            </a:pPr>
            <a:r>
              <a:rPr lang="pl-PL" sz="1500" dirty="0">
                <a:solidFill>
                  <a:srgbClr val="000000"/>
                </a:solidFill>
              </a:rPr>
              <a:t>dr hab. Anna </a:t>
            </a:r>
            <a:r>
              <a:rPr lang="pl-PL" sz="1500" dirty="0" err="1">
                <a:solidFill>
                  <a:srgbClr val="000000"/>
                </a:solidFill>
              </a:rPr>
              <a:t>Hrycaj</a:t>
            </a:r>
            <a:endParaRPr lang="pl-PL" sz="1500" dirty="0">
              <a:solidFill>
                <a:srgbClr val="000000"/>
              </a:solidFill>
            </a:endParaRPr>
          </a:p>
          <a:p>
            <a:pPr lvl="0">
              <a:lnSpc>
                <a:spcPct val="80000"/>
              </a:lnSpc>
            </a:pPr>
            <a:r>
              <a:rPr lang="pl-PL" sz="1500" dirty="0">
                <a:solidFill>
                  <a:srgbClr val="000000"/>
                </a:solidFill>
              </a:rPr>
              <a:t>Instytut Prawa Upadłościowego i Restrukturyzacyjnego oraz Badań nad Niewypłacalnością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157" y="410398"/>
            <a:ext cx="2036240" cy="86616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457200" y="1380069"/>
            <a:ext cx="8229600" cy="1066803"/>
          </a:xfrm>
        </p:spPr>
        <p:txBody>
          <a:bodyPr/>
          <a:lstStyle/>
          <a:p>
            <a:pPr lvl="0"/>
            <a:r>
              <a:rPr lang="pl-PL" sz="3600" b="1" dirty="0">
                <a:solidFill>
                  <a:srgbClr val="FF0000"/>
                </a:solidFill>
              </a:rPr>
              <a:t>Analiza podstaw aksjologicznych upadłości konsumenckiej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2328447"/>
            <a:ext cx="8229600" cy="4325112"/>
          </a:xfrm>
        </p:spPr>
        <p:txBody>
          <a:bodyPr/>
          <a:lstStyle/>
          <a:p>
            <a:pPr lvl="0"/>
            <a:endParaRPr lang="pl-PL" dirty="0"/>
          </a:p>
          <a:p>
            <a:pPr lvl="0"/>
            <a:r>
              <a:rPr lang="pl-PL" sz="2400" b="1" dirty="0"/>
              <a:t>cel postępowania, </a:t>
            </a:r>
          </a:p>
          <a:p>
            <a:pPr lvl="0"/>
            <a:endParaRPr lang="pl-PL" sz="2400" b="1" dirty="0"/>
          </a:p>
          <a:p>
            <a:pPr lvl="0"/>
            <a:r>
              <a:rPr lang="pl-PL" sz="2400" b="1" dirty="0"/>
              <a:t>podstawy oddalenia wniosku o ogłoszenie upadłości i podstawy umorzenia postępowania, </a:t>
            </a:r>
          </a:p>
          <a:p>
            <a:pPr lvl="0"/>
            <a:endParaRPr lang="pl-PL" sz="2400" b="1" dirty="0"/>
          </a:p>
          <a:p>
            <a:pPr lvl="0"/>
            <a:r>
              <a:rPr lang="pl-PL" sz="2400" b="1" dirty="0"/>
              <a:t>plan spłaty,</a:t>
            </a:r>
          </a:p>
          <a:p>
            <a:pPr lvl="0"/>
            <a:endParaRPr lang="pl-PL" sz="2400" b="1" dirty="0"/>
          </a:p>
          <a:p>
            <a:pPr lvl="0"/>
            <a:r>
              <a:rPr lang="pl-PL" sz="2400" b="1" dirty="0"/>
              <a:t>podstawy umorzenia zobowiązań bez ustalenia planu spłaty wierzycieli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b="1">
                <a:solidFill>
                  <a:srgbClr val="FF0000"/>
                </a:solidFill>
              </a:rPr>
              <a:t>Cel postępowania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l-PL"/>
          </a:p>
          <a:p>
            <a:pPr lvl="0"/>
            <a:endParaRPr lang="pl-PL"/>
          </a:p>
          <a:p>
            <a:pPr lvl="0"/>
            <a:r>
              <a:rPr lang="pl-PL"/>
              <a:t>bezpieczeństwo prawne w rozumieniu globalnym</a:t>
            </a:r>
          </a:p>
          <a:p>
            <a:pPr lvl="0"/>
            <a:endParaRPr lang="pl-PL"/>
          </a:p>
          <a:p>
            <a:pPr lvl="0"/>
            <a:r>
              <a:rPr lang="pl-PL"/>
              <a:t>solidaryzm społeczny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b="1">
                <a:solidFill>
                  <a:srgbClr val="FF0000"/>
                </a:solidFill>
              </a:rPr>
              <a:t>Podstawy oddalenia wniosku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l-PL"/>
          </a:p>
          <a:p>
            <a:pPr lvl="0"/>
            <a:endParaRPr lang="pl-PL"/>
          </a:p>
          <a:p>
            <a:pPr lvl="0"/>
            <a:r>
              <a:rPr lang="pl-PL"/>
              <a:t>Solidaryzm społeczny,</a:t>
            </a:r>
          </a:p>
          <a:p>
            <a:pPr lvl="0"/>
            <a:endParaRPr lang="pl-PL"/>
          </a:p>
          <a:p>
            <a:pPr lvl="0"/>
            <a:r>
              <a:rPr lang="pl-PL"/>
              <a:t>Miłosierdzie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b="1">
                <a:solidFill>
                  <a:srgbClr val="FF0000"/>
                </a:solidFill>
              </a:rPr>
              <a:t>Plan spłaty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l-PL"/>
          </a:p>
          <a:p>
            <a:pPr lvl="0"/>
            <a:endParaRPr lang="pl-PL"/>
          </a:p>
          <a:p>
            <a:pPr lvl="0"/>
            <a:r>
              <a:rPr lang="pl-PL"/>
              <a:t>Cierpienie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b="1">
                <a:solidFill>
                  <a:srgbClr val="FF0000"/>
                </a:solidFill>
              </a:rPr>
              <a:t>Wnioski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l-PL"/>
          </a:p>
          <a:p>
            <a:pPr lvl="0"/>
            <a:r>
              <a:rPr lang="pl-PL"/>
              <a:t>Skuteczność prawa;</a:t>
            </a:r>
          </a:p>
          <a:p>
            <a:pPr lvl="0"/>
            <a:endParaRPr lang="pl-PL"/>
          </a:p>
          <a:p>
            <a:pPr lvl="0"/>
            <a:r>
              <a:rPr lang="pl-PL"/>
              <a:t>Uzasadnienia postanowień;</a:t>
            </a:r>
          </a:p>
          <a:p>
            <a:pPr lvl="0"/>
            <a:endParaRPr lang="pl-PL"/>
          </a:p>
          <a:p>
            <a:pPr lvl="0"/>
            <a:r>
              <a:rPr lang="pl-PL"/>
              <a:t>Kto jest najważniejszy w upadłości konsumenckiej?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b="1">
                <a:solidFill>
                  <a:srgbClr val="FF0000"/>
                </a:solidFill>
              </a:rPr>
              <a:t>Przedmiot badań</a:t>
            </a:r>
          </a:p>
        </p:txBody>
      </p:sp>
      <p:grpSp>
        <p:nvGrpSpPr>
          <p:cNvPr id="3" name="Symbol zastępczy zawartości 7"/>
          <p:cNvGrpSpPr/>
          <p:nvPr/>
        </p:nvGrpSpPr>
        <p:grpSpPr>
          <a:xfrm>
            <a:off x="464432" y="3763103"/>
            <a:ext cx="8215134" cy="1297122"/>
            <a:chOff x="464432" y="3763103"/>
            <a:chExt cx="8215134" cy="1297122"/>
          </a:xfrm>
        </p:grpSpPr>
        <p:sp>
          <p:nvSpPr>
            <p:cNvPr id="4" name="Dowolny kształt 3"/>
            <p:cNvSpPr/>
            <p:nvPr/>
          </p:nvSpPr>
          <p:spPr>
            <a:xfrm>
              <a:off x="464432" y="3763103"/>
              <a:ext cx="2161879" cy="129712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1877"/>
                <a:gd name="f7" fmla="val 1297126"/>
                <a:gd name="f8" fmla="val 129713"/>
                <a:gd name="f9" fmla="val 58074"/>
                <a:gd name="f10" fmla="val 2032164"/>
                <a:gd name="f11" fmla="val 2103803"/>
                <a:gd name="f12" fmla="val 1167413"/>
                <a:gd name="f13" fmla="val 1239052"/>
                <a:gd name="f14" fmla="+- 0 0 -90"/>
                <a:gd name="f15" fmla="*/ f3 1 2161877"/>
                <a:gd name="f16" fmla="*/ f4 1 1297126"/>
                <a:gd name="f17" fmla="+- f7 0 f5"/>
                <a:gd name="f18" fmla="+- f6 0 f5"/>
                <a:gd name="f19" fmla="*/ f14 f0 1"/>
                <a:gd name="f20" fmla="*/ f18 1 2161877"/>
                <a:gd name="f21" fmla="*/ f17 1 1297126"/>
                <a:gd name="f22" fmla="*/ 0 f18 1"/>
                <a:gd name="f23" fmla="*/ 129713 f17 1"/>
                <a:gd name="f24" fmla="*/ 129713 f18 1"/>
                <a:gd name="f25" fmla="*/ 0 f17 1"/>
                <a:gd name="f26" fmla="*/ 2032164 f18 1"/>
                <a:gd name="f27" fmla="*/ 2161877 f18 1"/>
                <a:gd name="f28" fmla="*/ 1167413 f17 1"/>
                <a:gd name="f29" fmla="*/ 1297126 f17 1"/>
                <a:gd name="f30" fmla="*/ f19 1 f2"/>
                <a:gd name="f31" fmla="*/ f22 1 2161877"/>
                <a:gd name="f32" fmla="*/ f23 1 1297126"/>
                <a:gd name="f33" fmla="*/ f24 1 2161877"/>
                <a:gd name="f34" fmla="*/ f25 1 1297126"/>
                <a:gd name="f35" fmla="*/ f26 1 2161877"/>
                <a:gd name="f36" fmla="*/ f27 1 2161877"/>
                <a:gd name="f37" fmla="*/ f28 1 1297126"/>
                <a:gd name="f38" fmla="*/ f29 1 1297126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161877" h="1297126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251350" tIns="251350" rIns="251350" bIns="251350" anchor="ctr" anchorCtr="1" compatLnSpc="1">
              <a:noAutofit/>
            </a:bodyPr>
            <a:lstStyle/>
            <a:p>
              <a:pPr marL="0" marR="0" lvl="0" indent="0" algn="ctr" defTabSz="24891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5600" b="0" i="0" u="none" strike="noStrike" kern="1200" cap="none" spc="0" baseline="0">
                  <a:solidFill>
                    <a:srgbClr val="FFFFFF"/>
                  </a:solidFill>
                  <a:uFillTx/>
                  <a:latin typeface="Georgia"/>
                </a:rPr>
                <a:t>W1</a:t>
              </a:r>
            </a:p>
          </p:txBody>
        </p:sp>
        <p:sp>
          <p:nvSpPr>
            <p:cNvPr id="5" name="Dowolny kształt 4"/>
            <p:cNvSpPr/>
            <p:nvPr/>
          </p:nvSpPr>
          <p:spPr>
            <a:xfrm>
              <a:off x="2842494" y="4143594"/>
              <a:ext cx="458315" cy="53614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58317"/>
                <a:gd name="f7" fmla="val 536145"/>
                <a:gd name="f8" fmla="val 107229"/>
                <a:gd name="f9" fmla="val 229159"/>
                <a:gd name="f10" fmla="val 268073"/>
                <a:gd name="f11" fmla="val 428916"/>
                <a:gd name="f12" fmla="+- 0 0 -90"/>
                <a:gd name="f13" fmla="*/ f3 1 458317"/>
                <a:gd name="f14" fmla="*/ f4 1 536145"/>
                <a:gd name="f15" fmla="+- f7 0 f5"/>
                <a:gd name="f16" fmla="+- f6 0 f5"/>
                <a:gd name="f17" fmla="*/ f12 f0 1"/>
                <a:gd name="f18" fmla="*/ f16 1 458317"/>
                <a:gd name="f19" fmla="*/ f15 1 536145"/>
                <a:gd name="f20" fmla="*/ 0 f16 1"/>
                <a:gd name="f21" fmla="*/ 107229 f15 1"/>
                <a:gd name="f22" fmla="*/ 229159 f16 1"/>
                <a:gd name="f23" fmla="*/ 0 f15 1"/>
                <a:gd name="f24" fmla="*/ 458317 f16 1"/>
                <a:gd name="f25" fmla="*/ 268073 f15 1"/>
                <a:gd name="f26" fmla="*/ 536145 f15 1"/>
                <a:gd name="f27" fmla="*/ 428916 f15 1"/>
                <a:gd name="f28" fmla="*/ f17 1 f2"/>
                <a:gd name="f29" fmla="*/ f20 1 458317"/>
                <a:gd name="f30" fmla="*/ f21 1 536145"/>
                <a:gd name="f31" fmla="*/ f22 1 458317"/>
                <a:gd name="f32" fmla="*/ f23 1 536145"/>
                <a:gd name="f33" fmla="*/ f24 1 458317"/>
                <a:gd name="f34" fmla="*/ f25 1 536145"/>
                <a:gd name="f35" fmla="*/ f26 1 536145"/>
                <a:gd name="f36" fmla="*/ f27 1 536145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458317" h="536145">
                  <a:moveTo>
                    <a:pt x="f5" y="f8"/>
                  </a:moveTo>
                  <a:lnTo>
                    <a:pt x="f9" y="f8"/>
                  </a:lnTo>
                  <a:lnTo>
                    <a:pt x="f9" y="f5"/>
                  </a:lnTo>
                  <a:lnTo>
                    <a:pt x="f6" y="f10"/>
                  </a:lnTo>
                  <a:lnTo>
                    <a:pt x="f9" y="f7"/>
                  </a:lnTo>
                  <a:lnTo>
                    <a:pt x="f9" y="f11"/>
                  </a:lnTo>
                  <a:lnTo>
                    <a:pt x="f5" y="f11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B3B3C4"/>
            </a:solidFill>
            <a:ln cap="flat">
              <a:noFill/>
              <a:prstDash val="solid"/>
            </a:ln>
          </p:spPr>
          <p:txBody>
            <a:bodyPr vert="horz" wrap="square" lIns="0" tIns="107231" rIns="137498" bIns="107231" anchor="ctr" anchorCtr="1" compatLnSpc="1">
              <a:noAutofit/>
            </a:bodyPr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2400" b="0" i="0" u="none" strike="noStrike" kern="1200" cap="none" spc="0" baseline="0">
                <a:solidFill>
                  <a:srgbClr val="FFFFFF"/>
                </a:solidFill>
                <a:uFillTx/>
                <a:latin typeface="Georgia"/>
              </a:endParaRPr>
            </a:p>
          </p:txBody>
        </p:sp>
        <p:sp>
          <p:nvSpPr>
            <p:cNvPr id="6" name="Dowolny kształt 5"/>
            <p:cNvSpPr/>
            <p:nvPr/>
          </p:nvSpPr>
          <p:spPr>
            <a:xfrm>
              <a:off x="3491060" y="3763103"/>
              <a:ext cx="2161879" cy="129712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1877"/>
                <a:gd name="f7" fmla="val 1297126"/>
                <a:gd name="f8" fmla="val 129713"/>
                <a:gd name="f9" fmla="val 58074"/>
                <a:gd name="f10" fmla="val 2032164"/>
                <a:gd name="f11" fmla="val 2103803"/>
                <a:gd name="f12" fmla="val 1167413"/>
                <a:gd name="f13" fmla="val 1239052"/>
                <a:gd name="f14" fmla="+- 0 0 -90"/>
                <a:gd name="f15" fmla="*/ f3 1 2161877"/>
                <a:gd name="f16" fmla="*/ f4 1 1297126"/>
                <a:gd name="f17" fmla="+- f7 0 f5"/>
                <a:gd name="f18" fmla="+- f6 0 f5"/>
                <a:gd name="f19" fmla="*/ f14 f0 1"/>
                <a:gd name="f20" fmla="*/ f18 1 2161877"/>
                <a:gd name="f21" fmla="*/ f17 1 1297126"/>
                <a:gd name="f22" fmla="*/ 0 f18 1"/>
                <a:gd name="f23" fmla="*/ 129713 f17 1"/>
                <a:gd name="f24" fmla="*/ 129713 f18 1"/>
                <a:gd name="f25" fmla="*/ 0 f17 1"/>
                <a:gd name="f26" fmla="*/ 2032164 f18 1"/>
                <a:gd name="f27" fmla="*/ 2161877 f18 1"/>
                <a:gd name="f28" fmla="*/ 1167413 f17 1"/>
                <a:gd name="f29" fmla="*/ 1297126 f17 1"/>
                <a:gd name="f30" fmla="*/ f19 1 f2"/>
                <a:gd name="f31" fmla="*/ f22 1 2161877"/>
                <a:gd name="f32" fmla="*/ f23 1 1297126"/>
                <a:gd name="f33" fmla="*/ f24 1 2161877"/>
                <a:gd name="f34" fmla="*/ f25 1 1297126"/>
                <a:gd name="f35" fmla="*/ f26 1 2161877"/>
                <a:gd name="f36" fmla="*/ f27 1 2161877"/>
                <a:gd name="f37" fmla="*/ f28 1 1297126"/>
                <a:gd name="f38" fmla="*/ f29 1 1297126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161877" h="1297126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251350" tIns="251350" rIns="251350" bIns="251350" anchor="ctr" anchorCtr="1" compatLnSpc="1">
              <a:noAutofit/>
            </a:bodyPr>
            <a:lstStyle/>
            <a:p>
              <a:pPr marL="0" marR="0" lvl="0" indent="0" algn="ctr" defTabSz="24891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5600" b="0" i="0" u="none" strike="noStrike" kern="1200" cap="none" spc="0" baseline="0">
                  <a:solidFill>
                    <a:srgbClr val="FFFFFF"/>
                  </a:solidFill>
                  <a:uFillTx/>
                  <a:latin typeface="Georgia"/>
                </a:rPr>
                <a:t>SPuk</a:t>
              </a:r>
            </a:p>
          </p:txBody>
        </p:sp>
        <p:sp>
          <p:nvSpPr>
            <p:cNvPr id="7" name="Dowolny kształt 6"/>
            <p:cNvSpPr/>
            <p:nvPr/>
          </p:nvSpPr>
          <p:spPr>
            <a:xfrm>
              <a:off x="5869122" y="4143594"/>
              <a:ext cx="458315" cy="53614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58317"/>
                <a:gd name="f7" fmla="val 536145"/>
                <a:gd name="f8" fmla="val 107229"/>
                <a:gd name="f9" fmla="val 229159"/>
                <a:gd name="f10" fmla="val 268073"/>
                <a:gd name="f11" fmla="val 428916"/>
                <a:gd name="f12" fmla="+- 0 0 -90"/>
                <a:gd name="f13" fmla="*/ f3 1 458317"/>
                <a:gd name="f14" fmla="*/ f4 1 536145"/>
                <a:gd name="f15" fmla="+- f7 0 f5"/>
                <a:gd name="f16" fmla="+- f6 0 f5"/>
                <a:gd name="f17" fmla="*/ f12 f0 1"/>
                <a:gd name="f18" fmla="*/ f16 1 458317"/>
                <a:gd name="f19" fmla="*/ f15 1 536145"/>
                <a:gd name="f20" fmla="*/ 0 f16 1"/>
                <a:gd name="f21" fmla="*/ 107229 f15 1"/>
                <a:gd name="f22" fmla="*/ 229159 f16 1"/>
                <a:gd name="f23" fmla="*/ 0 f15 1"/>
                <a:gd name="f24" fmla="*/ 458317 f16 1"/>
                <a:gd name="f25" fmla="*/ 268073 f15 1"/>
                <a:gd name="f26" fmla="*/ 536145 f15 1"/>
                <a:gd name="f27" fmla="*/ 428916 f15 1"/>
                <a:gd name="f28" fmla="*/ f17 1 f2"/>
                <a:gd name="f29" fmla="*/ f20 1 458317"/>
                <a:gd name="f30" fmla="*/ f21 1 536145"/>
                <a:gd name="f31" fmla="*/ f22 1 458317"/>
                <a:gd name="f32" fmla="*/ f23 1 536145"/>
                <a:gd name="f33" fmla="*/ f24 1 458317"/>
                <a:gd name="f34" fmla="*/ f25 1 536145"/>
                <a:gd name="f35" fmla="*/ f26 1 536145"/>
                <a:gd name="f36" fmla="*/ f27 1 536145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458317" h="536145">
                  <a:moveTo>
                    <a:pt x="f5" y="f8"/>
                  </a:moveTo>
                  <a:lnTo>
                    <a:pt x="f9" y="f8"/>
                  </a:lnTo>
                  <a:lnTo>
                    <a:pt x="f9" y="f5"/>
                  </a:lnTo>
                  <a:lnTo>
                    <a:pt x="f6" y="f10"/>
                  </a:lnTo>
                  <a:lnTo>
                    <a:pt x="f9" y="f7"/>
                  </a:lnTo>
                  <a:lnTo>
                    <a:pt x="f9" y="f11"/>
                  </a:lnTo>
                  <a:lnTo>
                    <a:pt x="f5" y="f11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B3B3C4"/>
            </a:solidFill>
            <a:ln cap="flat">
              <a:noFill/>
              <a:prstDash val="solid"/>
            </a:ln>
          </p:spPr>
          <p:txBody>
            <a:bodyPr vert="horz" wrap="square" lIns="0" tIns="107231" rIns="137498" bIns="107231" anchor="ctr" anchorCtr="1" compatLnSpc="1">
              <a:noAutofit/>
            </a:bodyPr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2400" b="0" i="0" u="none" strike="noStrike" kern="1200" cap="none" spc="0" baseline="0">
                <a:solidFill>
                  <a:srgbClr val="FFFFFF"/>
                </a:solidFill>
                <a:uFillTx/>
                <a:latin typeface="Georgia"/>
              </a:endParaRPr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6517687" y="3763103"/>
              <a:ext cx="2161879" cy="129712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1877"/>
                <a:gd name="f7" fmla="val 1297126"/>
                <a:gd name="f8" fmla="val 129713"/>
                <a:gd name="f9" fmla="val 58074"/>
                <a:gd name="f10" fmla="val 2032164"/>
                <a:gd name="f11" fmla="val 2103803"/>
                <a:gd name="f12" fmla="val 1167413"/>
                <a:gd name="f13" fmla="val 1239052"/>
                <a:gd name="f14" fmla="+- 0 0 -90"/>
                <a:gd name="f15" fmla="*/ f3 1 2161877"/>
                <a:gd name="f16" fmla="*/ f4 1 1297126"/>
                <a:gd name="f17" fmla="+- f7 0 f5"/>
                <a:gd name="f18" fmla="+- f6 0 f5"/>
                <a:gd name="f19" fmla="*/ f14 f0 1"/>
                <a:gd name="f20" fmla="*/ f18 1 2161877"/>
                <a:gd name="f21" fmla="*/ f17 1 1297126"/>
                <a:gd name="f22" fmla="*/ 0 f18 1"/>
                <a:gd name="f23" fmla="*/ 129713 f17 1"/>
                <a:gd name="f24" fmla="*/ 129713 f18 1"/>
                <a:gd name="f25" fmla="*/ 0 f17 1"/>
                <a:gd name="f26" fmla="*/ 2032164 f18 1"/>
                <a:gd name="f27" fmla="*/ 2161877 f18 1"/>
                <a:gd name="f28" fmla="*/ 1167413 f17 1"/>
                <a:gd name="f29" fmla="*/ 1297126 f17 1"/>
                <a:gd name="f30" fmla="*/ f19 1 f2"/>
                <a:gd name="f31" fmla="*/ f22 1 2161877"/>
                <a:gd name="f32" fmla="*/ f23 1 1297126"/>
                <a:gd name="f33" fmla="*/ f24 1 2161877"/>
                <a:gd name="f34" fmla="*/ f25 1 1297126"/>
                <a:gd name="f35" fmla="*/ f26 1 2161877"/>
                <a:gd name="f36" fmla="*/ f27 1 2161877"/>
                <a:gd name="f37" fmla="*/ f28 1 1297126"/>
                <a:gd name="f38" fmla="*/ f29 1 1297126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161877" h="1297126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251350" tIns="251350" rIns="251350" bIns="251350" anchor="ctr" anchorCtr="1" compatLnSpc="1">
              <a:noAutofit/>
            </a:bodyPr>
            <a:lstStyle/>
            <a:p>
              <a:pPr marL="0" marR="0" lvl="0" indent="0" algn="ctr" defTabSz="24891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5600" b="0" i="0" u="none" strike="noStrike" kern="1200" cap="none" spc="0" baseline="0">
                  <a:solidFill>
                    <a:srgbClr val="FFFFFF"/>
                  </a:solidFill>
                  <a:uFillTx/>
                  <a:latin typeface="Georgia"/>
                </a:rPr>
                <a:t>W2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b="1">
                <a:solidFill>
                  <a:srgbClr val="FF0000"/>
                </a:solidFill>
              </a:rPr>
              <a:t>Równanie</a:t>
            </a:r>
          </a:p>
        </p:txBody>
      </p:sp>
      <p:grpSp>
        <p:nvGrpSpPr>
          <p:cNvPr id="3" name="Symbol zastępczy zawartości 3"/>
          <p:cNvGrpSpPr/>
          <p:nvPr/>
        </p:nvGrpSpPr>
        <p:grpSpPr>
          <a:xfrm>
            <a:off x="461561" y="2912812"/>
            <a:ext cx="8220876" cy="2997695"/>
            <a:chOff x="461561" y="2912812"/>
            <a:chExt cx="8220876" cy="2997695"/>
          </a:xfrm>
        </p:grpSpPr>
        <p:sp>
          <p:nvSpPr>
            <p:cNvPr id="4" name="Dowolny kształt 3"/>
            <p:cNvSpPr/>
            <p:nvPr/>
          </p:nvSpPr>
          <p:spPr>
            <a:xfrm>
              <a:off x="461561" y="2912812"/>
              <a:ext cx="2997695" cy="29976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997696"/>
                <a:gd name="f7" fmla="val 1498848"/>
                <a:gd name="f8" fmla="val 671057"/>
                <a:gd name="f9" fmla="val 2326639"/>
                <a:gd name="f10" fmla="+- 0 0 -90"/>
                <a:gd name="f11" fmla="*/ f3 1 2997696"/>
                <a:gd name="f12" fmla="*/ f4 1 2997696"/>
                <a:gd name="f13" fmla="+- f6 0 f5"/>
                <a:gd name="f14" fmla="*/ f10 f0 1"/>
                <a:gd name="f15" fmla="*/ f13 1 2997696"/>
                <a:gd name="f16" fmla="*/ 0 f13 1"/>
                <a:gd name="f17" fmla="*/ 1498848 f13 1"/>
                <a:gd name="f18" fmla="*/ 2997696 f13 1"/>
                <a:gd name="f19" fmla="*/ f14 1 f2"/>
                <a:gd name="f20" fmla="*/ f16 1 2997696"/>
                <a:gd name="f21" fmla="*/ f17 1 2997696"/>
                <a:gd name="f22" fmla="*/ f18 1 2997696"/>
                <a:gd name="f23" fmla="*/ f5 1 f15"/>
                <a:gd name="f24" fmla="*/ f6 1 f15"/>
                <a:gd name="f25" fmla="+- f19 0 f1"/>
                <a:gd name="f26" fmla="*/ f20 1 f15"/>
                <a:gd name="f27" fmla="*/ f21 1 f15"/>
                <a:gd name="f28" fmla="*/ f22 1 f15"/>
                <a:gd name="f29" fmla="*/ f23 f11 1"/>
                <a:gd name="f30" fmla="*/ f24 f11 1"/>
                <a:gd name="f31" fmla="*/ f24 f12 1"/>
                <a:gd name="f32" fmla="*/ f23 f12 1"/>
                <a:gd name="f33" fmla="*/ f26 f11 1"/>
                <a:gd name="f34" fmla="*/ f27 f12 1"/>
                <a:gd name="f35" fmla="*/ f27 f11 1"/>
                <a:gd name="f36" fmla="*/ f26 f12 1"/>
                <a:gd name="f37" fmla="*/ f28 f11 1"/>
                <a:gd name="f38" fmla="*/ f28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33" y="f34"/>
                </a:cxn>
                <a:cxn ang="f25">
                  <a:pos x="f35" y="f36"/>
                </a:cxn>
                <a:cxn ang="f25">
                  <a:pos x="f37" y="f34"/>
                </a:cxn>
                <a:cxn ang="f25">
                  <a:pos x="f35" y="f38"/>
                </a:cxn>
                <a:cxn ang="f25">
                  <a:pos x="f33" y="f34"/>
                </a:cxn>
              </a:cxnLst>
              <a:rect l="f29" t="f32" r="f30" b="f31"/>
              <a:pathLst>
                <a:path w="2997696" h="2997696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21555" tIns="521555" rIns="521555" bIns="521555" anchor="ctr" anchorCtr="1" compatLnSpc="1">
              <a:noAutofit/>
            </a:bodyPr>
            <a:lstStyle/>
            <a:p>
              <a:pPr marL="0" marR="0" lvl="0" indent="0" algn="ctr" defTabSz="28892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6500" b="0" i="0" u="none" strike="noStrike" kern="1200" cap="none" spc="0" baseline="0">
                  <a:solidFill>
                    <a:srgbClr val="FFFFFF"/>
                  </a:solidFill>
                  <a:uFillTx/>
                  <a:latin typeface="Georgia"/>
                </a:rPr>
                <a:t>W1</a:t>
              </a:r>
            </a:p>
          </p:txBody>
        </p:sp>
        <p:sp>
          <p:nvSpPr>
            <p:cNvPr id="5" name="Dowolny kształt 4"/>
            <p:cNvSpPr/>
            <p:nvPr/>
          </p:nvSpPr>
          <p:spPr>
            <a:xfrm>
              <a:off x="3702670" y="3542330"/>
              <a:ext cx="1738658" cy="173865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38663"/>
                <a:gd name="f7" fmla="val 230460"/>
                <a:gd name="f8" fmla="val 358165"/>
                <a:gd name="f9" fmla="val 1508203"/>
                <a:gd name="f10" fmla="val 767098"/>
                <a:gd name="f11" fmla="val 971565"/>
                <a:gd name="f12" fmla="val 1380498"/>
                <a:gd name="f13" fmla="+- 0 0 -90"/>
                <a:gd name="f14" fmla="*/ f3 1 1738663"/>
                <a:gd name="f15" fmla="*/ f4 1 1738663"/>
                <a:gd name="f16" fmla="+- f6 0 f5"/>
                <a:gd name="f17" fmla="*/ f13 f0 1"/>
                <a:gd name="f18" fmla="*/ f16 1 1738663"/>
                <a:gd name="f19" fmla="*/ 230460 f16 1"/>
                <a:gd name="f20" fmla="*/ 358165 f16 1"/>
                <a:gd name="f21" fmla="*/ 1508203 f16 1"/>
                <a:gd name="f22" fmla="*/ 767098 f16 1"/>
                <a:gd name="f23" fmla="*/ 971565 f16 1"/>
                <a:gd name="f24" fmla="*/ 1380498 f16 1"/>
                <a:gd name="f25" fmla="*/ f17 1 f2"/>
                <a:gd name="f26" fmla="*/ f19 1 1738663"/>
                <a:gd name="f27" fmla="*/ f20 1 1738663"/>
                <a:gd name="f28" fmla="*/ f21 1 1738663"/>
                <a:gd name="f29" fmla="*/ f22 1 1738663"/>
                <a:gd name="f30" fmla="*/ f23 1 1738663"/>
                <a:gd name="f31" fmla="*/ f24 1 1738663"/>
                <a:gd name="f32" fmla="*/ f5 1 f18"/>
                <a:gd name="f33" fmla="*/ f6 1 f18"/>
                <a:gd name="f34" fmla="+- f25 0 f1"/>
                <a:gd name="f35" fmla="*/ f26 1 f18"/>
                <a:gd name="f36" fmla="*/ f27 1 f18"/>
                <a:gd name="f37" fmla="*/ f28 1 f18"/>
                <a:gd name="f38" fmla="*/ f29 1 f18"/>
                <a:gd name="f39" fmla="*/ f30 1 f18"/>
                <a:gd name="f40" fmla="*/ f31 1 f18"/>
                <a:gd name="f41" fmla="*/ f32 f14 1"/>
                <a:gd name="f42" fmla="*/ f33 f14 1"/>
                <a:gd name="f43" fmla="*/ f33 f15 1"/>
                <a:gd name="f44" fmla="*/ f32 f15 1"/>
                <a:gd name="f45" fmla="*/ f35 f14 1"/>
                <a:gd name="f46" fmla="*/ f36 f15 1"/>
                <a:gd name="f47" fmla="*/ f37 f14 1"/>
                <a:gd name="f48" fmla="*/ f38 f15 1"/>
                <a:gd name="f49" fmla="*/ f39 f15 1"/>
                <a:gd name="f50" fmla="*/ f40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45" y="f46"/>
                </a:cxn>
                <a:cxn ang="f34">
                  <a:pos x="f47" y="f46"/>
                </a:cxn>
                <a:cxn ang="f34">
                  <a:pos x="f47" y="f48"/>
                </a:cxn>
                <a:cxn ang="f34">
                  <a:pos x="f45" y="f48"/>
                </a:cxn>
                <a:cxn ang="f34">
                  <a:pos x="f45" y="f46"/>
                </a:cxn>
                <a:cxn ang="f34">
                  <a:pos x="f45" y="f49"/>
                </a:cxn>
                <a:cxn ang="f34">
                  <a:pos x="f47" y="f49"/>
                </a:cxn>
                <a:cxn ang="f34">
                  <a:pos x="f47" y="f50"/>
                </a:cxn>
                <a:cxn ang="f34">
                  <a:pos x="f45" y="f50"/>
                </a:cxn>
                <a:cxn ang="f34">
                  <a:pos x="f45" y="f49"/>
                </a:cxn>
              </a:cxnLst>
              <a:rect l="f41" t="f44" r="f42" b="f43"/>
              <a:pathLst>
                <a:path w="1738663" h="1738663">
                  <a:moveTo>
                    <a:pt x="f7" y="f8"/>
                  </a:moveTo>
                  <a:lnTo>
                    <a:pt x="f9" y="f8"/>
                  </a:lnTo>
                  <a:lnTo>
                    <a:pt x="f9" y="f10"/>
                  </a:lnTo>
                  <a:lnTo>
                    <a:pt x="f7" y="f10"/>
                  </a:lnTo>
                  <a:lnTo>
                    <a:pt x="f7" y="f8"/>
                  </a:lnTo>
                  <a:close/>
                  <a:moveTo>
                    <a:pt x="f7" y="f11"/>
                  </a:moveTo>
                  <a:lnTo>
                    <a:pt x="f9" y="f11"/>
                  </a:lnTo>
                  <a:lnTo>
                    <a:pt x="f9" y="f12"/>
                  </a:lnTo>
                  <a:lnTo>
                    <a:pt x="f7" y="f12"/>
                  </a:lnTo>
                  <a:lnTo>
                    <a:pt x="f7" y="f11"/>
                  </a:lnTo>
                  <a:close/>
                </a:path>
              </a:pathLst>
            </a:custGeom>
            <a:solidFill>
              <a:srgbClr val="B3B3C4"/>
            </a:solidFill>
            <a:ln cap="flat">
              <a:noFill/>
              <a:prstDash val="solid"/>
            </a:ln>
          </p:spPr>
          <p:txBody>
            <a:bodyPr vert="horz" wrap="square" lIns="230456" tIns="358161" rIns="230456" bIns="358161" anchor="ctr" anchorCtr="1" compatLnSpc="1">
              <a:noAutofit/>
            </a:bodyPr>
            <a:lstStyle/>
            <a:p>
              <a:pPr marL="0" marR="0" lvl="0" indent="0" algn="ctr" defTabSz="244474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5500" b="0" i="0" u="none" strike="noStrike" kern="1200" cap="none" spc="0" baseline="0">
                <a:solidFill>
                  <a:srgbClr val="FFFFFF"/>
                </a:solidFill>
                <a:uFillTx/>
                <a:latin typeface="Georgia"/>
              </a:endParaRPr>
            </a:p>
          </p:txBody>
        </p:sp>
        <p:sp>
          <p:nvSpPr>
            <p:cNvPr id="6" name="Dowolny kształt 5"/>
            <p:cNvSpPr/>
            <p:nvPr/>
          </p:nvSpPr>
          <p:spPr>
            <a:xfrm>
              <a:off x="5684742" y="2912812"/>
              <a:ext cx="2997695" cy="29976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997696"/>
                <a:gd name="f7" fmla="val 1498848"/>
                <a:gd name="f8" fmla="val 671057"/>
                <a:gd name="f9" fmla="val 2326639"/>
                <a:gd name="f10" fmla="+- 0 0 -90"/>
                <a:gd name="f11" fmla="*/ f3 1 2997696"/>
                <a:gd name="f12" fmla="*/ f4 1 2997696"/>
                <a:gd name="f13" fmla="+- f6 0 f5"/>
                <a:gd name="f14" fmla="*/ f10 f0 1"/>
                <a:gd name="f15" fmla="*/ f13 1 2997696"/>
                <a:gd name="f16" fmla="*/ 0 f13 1"/>
                <a:gd name="f17" fmla="*/ 1498848 f13 1"/>
                <a:gd name="f18" fmla="*/ 2997696 f13 1"/>
                <a:gd name="f19" fmla="*/ f14 1 f2"/>
                <a:gd name="f20" fmla="*/ f16 1 2997696"/>
                <a:gd name="f21" fmla="*/ f17 1 2997696"/>
                <a:gd name="f22" fmla="*/ f18 1 2997696"/>
                <a:gd name="f23" fmla="*/ f5 1 f15"/>
                <a:gd name="f24" fmla="*/ f6 1 f15"/>
                <a:gd name="f25" fmla="+- f19 0 f1"/>
                <a:gd name="f26" fmla="*/ f20 1 f15"/>
                <a:gd name="f27" fmla="*/ f21 1 f15"/>
                <a:gd name="f28" fmla="*/ f22 1 f15"/>
                <a:gd name="f29" fmla="*/ f23 f11 1"/>
                <a:gd name="f30" fmla="*/ f24 f11 1"/>
                <a:gd name="f31" fmla="*/ f24 f12 1"/>
                <a:gd name="f32" fmla="*/ f23 f12 1"/>
                <a:gd name="f33" fmla="*/ f26 f11 1"/>
                <a:gd name="f34" fmla="*/ f27 f12 1"/>
                <a:gd name="f35" fmla="*/ f27 f11 1"/>
                <a:gd name="f36" fmla="*/ f26 f12 1"/>
                <a:gd name="f37" fmla="*/ f28 f11 1"/>
                <a:gd name="f38" fmla="*/ f28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33" y="f34"/>
                </a:cxn>
                <a:cxn ang="f25">
                  <a:pos x="f35" y="f36"/>
                </a:cxn>
                <a:cxn ang="f25">
                  <a:pos x="f37" y="f34"/>
                </a:cxn>
                <a:cxn ang="f25">
                  <a:pos x="f35" y="f38"/>
                </a:cxn>
                <a:cxn ang="f25">
                  <a:pos x="f33" y="f34"/>
                </a:cxn>
              </a:cxnLst>
              <a:rect l="f29" t="f32" r="f30" b="f31"/>
              <a:pathLst>
                <a:path w="2997696" h="2997696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21555" tIns="521555" rIns="521555" bIns="521555" anchor="ctr" anchorCtr="1" compatLnSpc="1">
              <a:noAutofit/>
            </a:bodyPr>
            <a:lstStyle/>
            <a:p>
              <a:pPr marL="0" marR="0" lvl="0" indent="0" algn="ctr" defTabSz="28892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6500" b="0" i="0" u="none" strike="noStrike" kern="1200" cap="none" spc="0" baseline="0">
                  <a:solidFill>
                    <a:srgbClr val="FFFFFF"/>
                  </a:solidFill>
                  <a:uFillTx/>
                  <a:latin typeface="Georgia"/>
                </a:rPr>
                <a:t>W2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b="1">
                <a:solidFill>
                  <a:srgbClr val="FF0000"/>
                </a:solidFill>
              </a:rPr>
              <a:t>Przedmiot badań</a:t>
            </a:r>
            <a:endParaRPr lang="pl-PL"/>
          </a:p>
        </p:txBody>
      </p:sp>
      <p:grpSp>
        <p:nvGrpSpPr>
          <p:cNvPr id="3" name="Symbol zastępczy zawartości 5"/>
          <p:cNvGrpSpPr/>
          <p:nvPr/>
        </p:nvGrpSpPr>
        <p:grpSpPr>
          <a:xfrm>
            <a:off x="1836023" y="2249524"/>
            <a:ext cx="5471962" cy="4324270"/>
            <a:chOff x="1836023" y="2249524"/>
            <a:chExt cx="5471962" cy="4324270"/>
          </a:xfrm>
        </p:grpSpPr>
        <p:sp>
          <p:nvSpPr>
            <p:cNvPr id="4" name="Dowolny kształt 3"/>
            <p:cNvSpPr/>
            <p:nvPr/>
          </p:nvSpPr>
          <p:spPr>
            <a:xfrm>
              <a:off x="1836023" y="2249524"/>
              <a:ext cx="5077599" cy="4615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077598"/>
                <a:gd name="f7" fmla="val 461599"/>
                <a:gd name="f8" fmla="+- 0 0 -90"/>
                <a:gd name="f9" fmla="*/ f3 1 5077598"/>
                <a:gd name="f10" fmla="*/ f4 1 461599"/>
                <a:gd name="f11" fmla="+- f7 0 f5"/>
                <a:gd name="f12" fmla="+- f6 0 f5"/>
                <a:gd name="f13" fmla="*/ f8 f0 1"/>
                <a:gd name="f14" fmla="*/ f12 1 5077598"/>
                <a:gd name="f15" fmla="*/ f11 1 461599"/>
                <a:gd name="f16" fmla="*/ 0 f12 1"/>
                <a:gd name="f17" fmla="*/ 0 f11 1"/>
                <a:gd name="f18" fmla="*/ 5077598 f12 1"/>
                <a:gd name="f19" fmla="*/ 461599 f11 1"/>
                <a:gd name="f20" fmla="*/ f13 1 f2"/>
                <a:gd name="f21" fmla="*/ f16 1 5077598"/>
                <a:gd name="f22" fmla="*/ f17 1 461599"/>
                <a:gd name="f23" fmla="*/ f18 1 5077598"/>
                <a:gd name="f24" fmla="*/ f19 1 461599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5077598" h="461599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83823" tIns="83823" rIns="83823" bIns="83823" anchor="b" anchorCtr="0" compatLnSpc="1">
              <a:noAutofit/>
            </a:bodyPr>
            <a:lstStyle/>
            <a:p>
              <a:pPr marL="0" marR="0" lvl="0" indent="0" algn="l" defTabSz="97789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2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</a:endParaRPr>
            </a:p>
          </p:txBody>
        </p:sp>
        <p:sp>
          <p:nvSpPr>
            <p:cNvPr id="5" name="Dowolny kształt 4"/>
            <p:cNvSpPr/>
            <p:nvPr/>
          </p:nvSpPr>
          <p:spPr>
            <a:xfrm>
              <a:off x="1836023" y="2711131"/>
              <a:ext cx="1188162" cy="9402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70610"/>
                <a:gd name="f8" fmla="+- 0 0 -360"/>
                <a:gd name="f9" fmla="+- 0 0 -270"/>
                <a:gd name="f10" fmla="+- 0 0 -180"/>
                <a:gd name="f11" fmla="abs f3"/>
                <a:gd name="f12" fmla="abs f4"/>
                <a:gd name="f13" fmla="abs f5"/>
                <a:gd name="f14" fmla="*/ f8 f0 1"/>
                <a:gd name="f15" fmla="*/ f9 f0 1"/>
                <a:gd name="f16" fmla="*/ f10 f0 1"/>
                <a:gd name="f17" fmla="?: f11 f3 1"/>
                <a:gd name="f18" fmla="?: f12 f4 1"/>
                <a:gd name="f19" fmla="?: f13 f5 1"/>
                <a:gd name="f20" fmla="*/ f14 1 f2"/>
                <a:gd name="f21" fmla="*/ f15 1 f2"/>
                <a:gd name="f22" fmla="*/ f16 1 f2"/>
                <a:gd name="f23" fmla="*/ f17 1 21600"/>
                <a:gd name="f24" fmla="*/ f18 1 21600"/>
                <a:gd name="f25" fmla="*/ 21600 f17 1"/>
                <a:gd name="f26" fmla="*/ 21600 f18 1"/>
                <a:gd name="f27" fmla="+- f20 0 f1"/>
                <a:gd name="f28" fmla="+- f21 0 f1"/>
                <a:gd name="f29" fmla="+- f22 0 f1"/>
                <a:gd name="f30" fmla="min f24 f23"/>
                <a:gd name="f31" fmla="*/ f25 1 f19"/>
                <a:gd name="f32" fmla="*/ f26 1 f19"/>
                <a:gd name="f33" fmla="val f31"/>
                <a:gd name="f34" fmla="val f32"/>
                <a:gd name="f35" fmla="*/ f6 f30 1"/>
                <a:gd name="f36" fmla="+- f34 0 f6"/>
                <a:gd name="f37" fmla="+- f33 0 f6"/>
                <a:gd name="f38" fmla="*/ f34 f30 1"/>
                <a:gd name="f39" fmla="*/ f33 f30 1"/>
                <a:gd name="f40" fmla="*/ f36 1 2"/>
                <a:gd name="f41" fmla="min f37 f36"/>
                <a:gd name="f42" fmla="+- f6 f40 0"/>
                <a:gd name="f43" fmla="*/ f41 f7 1"/>
                <a:gd name="f44" fmla="*/ f43 1 100000"/>
                <a:gd name="f45" fmla="*/ f42 f30 1"/>
                <a:gd name="f46" fmla="+- f33 0 f44"/>
                <a:gd name="f47" fmla="*/ f44 f30 1"/>
                <a:gd name="f48" fmla="*/ f46 1 2"/>
                <a:gd name="f49" fmla="+- f46 0 f44"/>
                <a:gd name="f50" fmla="*/ f46 f30 1"/>
                <a:gd name="f51" fmla="?: f49 f44 f6"/>
                <a:gd name="f52" fmla="?: f49 f46 f33"/>
                <a:gd name="f53" fmla="*/ f48 f30 1"/>
                <a:gd name="f54" fmla="*/ f51 f30 1"/>
                <a:gd name="f55" fmla="*/ f52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3" y="f35"/>
                </a:cxn>
                <a:cxn ang="f28">
                  <a:pos x="f47" y="f45"/>
                </a:cxn>
                <a:cxn ang="f29">
                  <a:pos x="f53" y="f38"/>
                </a:cxn>
              </a:cxnLst>
              <a:rect l="f54" t="f35" r="f55" b="f38"/>
              <a:pathLst>
                <a:path>
                  <a:moveTo>
                    <a:pt x="f35" y="f35"/>
                  </a:moveTo>
                  <a:lnTo>
                    <a:pt x="f50" y="f35"/>
                  </a:lnTo>
                  <a:lnTo>
                    <a:pt x="f39" y="f45"/>
                  </a:lnTo>
                  <a:lnTo>
                    <a:pt x="f50" y="f38"/>
                  </a:lnTo>
                  <a:lnTo>
                    <a:pt x="f35" y="f38"/>
                  </a:lnTo>
                  <a:lnTo>
                    <a:pt x="f47" y="f45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Dowolny kształt 5"/>
            <p:cNvSpPr/>
            <p:nvPr/>
          </p:nvSpPr>
          <p:spPr>
            <a:xfrm>
              <a:off x="2549703" y="2711131"/>
              <a:ext cx="1188162" cy="9402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70610"/>
                <a:gd name="f8" fmla="+- 0 0 -360"/>
                <a:gd name="f9" fmla="+- 0 0 -270"/>
                <a:gd name="f10" fmla="+- 0 0 -180"/>
                <a:gd name="f11" fmla="abs f3"/>
                <a:gd name="f12" fmla="abs f4"/>
                <a:gd name="f13" fmla="abs f5"/>
                <a:gd name="f14" fmla="*/ f8 f0 1"/>
                <a:gd name="f15" fmla="*/ f9 f0 1"/>
                <a:gd name="f16" fmla="*/ f10 f0 1"/>
                <a:gd name="f17" fmla="?: f11 f3 1"/>
                <a:gd name="f18" fmla="?: f12 f4 1"/>
                <a:gd name="f19" fmla="?: f13 f5 1"/>
                <a:gd name="f20" fmla="*/ f14 1 f2"/>
                <a:gd name="f21" fmla="*/ f15 1 f2"/>
                <a:gd name="f22" fmla="*/ f16 1 f2"/>
                <a:gd name="f23" fmla="*/ f17 1 21600"/>
                <a:gd name="f24" fmla="*/ f18 1 21600"/>
                <a:gd name="f25" fmla="*/ 21600 f17 1"/>
                <a:gd name="f26" fmla="*/ 21600 f18 1"/>
                <a:gd name="f27" fmla="+- f20 0 f1"/>
                <a:gd name="f28" fmla="+- f21 0 f1"/>
                <a:gd name="f29" fmla="+- f22 0 f1"/>
                <a:gd name="f30" fmla="min f24 f23"/>
                <a:gd name="f31" fmla="*/ f25 1 f19"/>
                <a:gd name="f32" fmla="*/ f26 1 f19"/>
                <a:gd name="f33" fmla="val f31"/>
                <a:gd name="f34" fmla="val f32"/>
                <a:gd name="f35" fmla="*/ f6 f30 1"/>
                <a:gd name="f36" fmla="+- f34 0 f6"/>
                <a:gd name="f37" fmla="+- f33 0 f6"/>
                <a:gd name="f38" fmla="*/ f34 f30 1"/>
                <a:gd name="f39" fmla="*/ f33 f30 1"/>
                <a:gd name="f40" fmla="*/ f36 1 2"/>
                <a:gd name="f41" fmla="min f37 f36"/>
                <a:gd name="f42" fmla="+- f6 f40 0"/>
                <a:gd name="f43" fmla="*/ f41 f7 1"/>
                <a:gd name="f44" fmla="*/ f43 1 100000"/>
                <a:gd name="f45" fmla="*/ f42 f30 1"/>
                <a:gd name="f46" fmla="+- f33 0 f44"/>
                <a:gd name="f47" fmla="*/ f44 f30 1"/>
                <a:gd name="f48" fmla="*/ f46 1 2"/>
                <a:gd name="f49" fmla="+- f46 0 f44"/>
                <a:gd name="f50" fmla="*/ f46 f30 1"/>
                <a:gd name="f51" fmla="?: f49 f44 f6"/>
                <a:gd name="f52" fmla="?: f49 f46 f33"/>
                <a:gd name="f53" fmla="*/ f48 f30 1"/>
                <a:gd name="f54" fmla="*/ f51 f30 1"/>
                <a:gd name="f55" fmla="*/ f52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3" y="f35"/>
                </a:cxn>
                <a:cxn ang="f28">
                  <a:pos x="f47" y="f45"/>
                </a:cxn>
                <a:cxn ang="f29">
                  <a:pos x="f53" y="f38"/>
                </a:cxn>
              </a:cxnLst>
              <a:rect l="f54" t="f35" r="f55" b="f38"/>
              <a:pathLst>
                <a:path>
                  <a:moveTo>
                    <a:pt x="f35" y="f35"/>
                  </a:moveTo>
                  <a:lnTo>
                    <a:pt x="f50" y="f35"/>
                  </a:lnTo>
                  <a:lnTo>
                    <a:pt x="f39" y="f45"/>
                  </a:lnTo>
                  <a:lnTo>
                    <a:pt x="f50" y="f38"/>
                  </a:lnTo>
                  <a:lnTo>
                    <a:pt x="f35" y="f38"/>
                  </a:lnTo>
                  <a:lnTo>
                    <a:pt x="f47" y="f45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Dowolny kształt 6"/>
            <p:cNvSpPr/>
            <p:nvPr/>
          </p:nvSpPr>
          <p:spPr>
            <a:xfrm>
              <a:off x="3263950" y="2711131"/>
              <a:ext cx="1188162" cy="9402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70610"/>
                <a:gd name="f8" fmla="+- 0 0 -360"/>
                <a:gd name="f9" fmla="+- 0 0 -270"/>
                <a:gd name="f10" fmla="+- 0 0 -180"/>
                <a:gd name="f11" fmla="abs f3"/>
                <a:gd name="f12" fmla="abs f4"/>
                <a:gd name="f13" fmla="abs f5"/>
                <a:gd name="f14" fmla="*/ f8 f0 1"/>
                <a:gd name="f15" fmla="*/ f9 f0 1"/>
                <a:gd name="f16" fmla="*/ f10 f0 1"/>
                <a:gd name="f17" fmla="?: f11 f3 1"/>
                <a:gd name="f18" fmla="?: f12 f4 1"/>
                <a:gd name="f19" fmla="?: f13 f5 1"/>
                <a:gd name="f20" fmla="*/ f14 1 f2"/>
                <a:gd name="f21" fmla="*/ f15 1 f2"/>
                <a:gd name="f22" fmla="*/ f16 1 f2"/>
                <a:gd name="f23" fmla="*/ f17 1 21600"/>
                <a:gd name="f24" fmla="*/ f18 1 21600"/>
                <a:gd name="f25" fmla="*/ 21600 f17 1"/>
                <a:gd name="f26" fmla="*/ 21600 f18 1"/>
                <a:gd name="f27" fmla="+- f20 0 f1"/>
                <a:gd name="f28" fmla="+- f21 0 f1"/>
                <a:gd name="f29" fmla="+- f22 0 f1"/>
                <a:gd name="f30" fmla="min f24 f23"/>
                <a:gd name="f31" fmla="*/ f25 1 f19"/>
                <a:gd name="f32" fmla="*/ f26 1 f19"/>
                <a:gd name="f33" fmla="val f31"/>
                <a:gd name="f34" fmla="val f32"/>
                <a:gd name="f35" fmla="*/ f6 f30 1"/>
                <a:gd name="f36" fmla="+- f34 0 f6"/>
                <a:gd name="f37" fmla="+- f33 0 f6"/>
                <a:gd name="f38" fmla="*/ f34 f30 1"/>
                <a:gd name="f39" fmla="*/ f33 f30 1"/>
                <a:gd name="f40" fmla="*/ f36 1 2"/>
                <a:gd name="f41" fmla="min f37 f36"/>
                <a:gd name="f42" fmla="+- f6 f40 0"/>
                <a:gd name="f43" fmla="*/ f41 f7 1"/>
                <a:gd name="f44" fmla="*/ f43 1 100000"/>
                <a:gd name="f45" fmla="*/ f42 f30 1"/>
                <a:gd name="f46" fmla="+- f33 0 f44"/>
                <a:gd name="f47" fmla="*/ f44 f30 1"/>
                <a:gd name="f48" fmla="*/ f46 1 2"/>
                <a:gd name="f49" fmla="+- f46 0 f44"/>
                <a:gd name="f50" fmla="*/ f46 f30 1"/>
                <a:gd name="f51" fmla="?: f49 f44 f6"/>
                <a:gd name="f52" fmla="?: f49 f46 f33"/>
                <a:gd name="f53" fmla="*/ f48 f30 1"/>
                <a:gd name="f54" fmla="*/ f51 f30 1"/>
                <a:gd name="f55" fmla="*/ f52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3" y="f35"/>
                </a:cxn>
                <a:cxn ang="f28">
                  <a:pos x="f47" y="f45"/>
                </a:cxn>
                <a:cxn ang="f29">
                  <a:pos x="f53" y="f38"/>
                </a:cxn>
              </a:cxnLst>
              <a:rect l="f54" t="f35" r="f55" b="f38"/>
              <a:pathLst>
                <a:path>
                  <a:moveTo>
                    <a:pt x="f35" y="f35"/>
                  </a:moveTo>
                  <a:lnTo>
                    <a:pt x="f50" y="f35"/>
                  </a:lnTo>
                  <a:lnTo>
                    <a:pt x="f39" y="f45"/>
                  </a:lnTo>
                  <a:lnTo>
                    <a:pt x="f50" y="f38"/>
                  </a:lnTo>
                  <a:lnTo>
                    <a:pt x="f35" y="f38"/>
                  </a:lnTo>
                  <a:lnTo>
                    <a:pt x="f47" y="f45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3977639" y="2711131"/>
              <a:ext cx="1188162" cy="9402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70610"/>
                <a:gd name="f8" fmla="+- 0 0 -360"/>
                <a:gd name="f9" fmla="+- 0 0 -270"/>
                <a:gd name="f10" fmla="+- 0 0 -180"/>
                <a:gd name="f11" fmla="abs f3"/>
                <a:gd name="f12" fmla="abs f4"/>
                <a:gd name="f13" fmla="abs f5"/>
                <a:gd name="f14" fmla="*/ f8 f0 1"/>
                <a:gd name="f15" fmla="*/ f9 f0 1"/>
                <a:gd name="f16" fmla="*/ f10 f0 1"/>
                <a:gd name="f17" fmla="?: f11 f3 1"/>
                <a:gd name="f18" fmla="?: f12 f4 1"/>
                <a:gd name="f19" fmla="?: f13 f5 1"/>
                <a:gd name="f20" fmla="*/ f14 1 f2"/>
                <a:gd name="f21" fmla="*/ f15 1 f2"/>
                <a:gd name="f22" fmla="*/ f16 1 f2"/>
                <a:gd name="f23" fmla="*/ f17 1 21600"/>
                <a:gd name="f24" fmla="*/ f18 1 21600"/>
                <a:gd name="f25" fmla="*/ 21600 f17 1"/>
                <a:gd name="f26" fmla="*/ 21600 f18 1"/>
                <a:gd name="f27" fmla="+- f20 0 f1"/>
                <a:gd name="f28" fmla="+- f21 0 f1"/>
                <a:gd name="f29" fmla="+- f22 0 f1"/>
                <a:gd name="f30" fmla="min f24 f23"/>
                <a:gd name="f31" fmla="*/ f25 1 f19"/>
                <a:gd name="f32" fmla="*/ f26 1 f19"/>
                <a:gd name="f33" fmla="val f31"/>
                <a:gd name="f34" fmla="val f32"/>
                <a:gd name="f35" fmla="*/ f6 f30 1"/>
                <a:gd name="f36" fmla="+- f34 0 f6"/>
                <a:gd name="f37" fmla="+- f33 0 f6"/>
                <a:gd name="f38" fmla="*/ f34 f30 1"/>
                <a:gd name="f39" fmla="*/ f33 f30 1"/>
                <a:gd name="f40" fmla="*/ f36 1 2"/>
                <a:gd name="f41" fmla="min f37 f36"/>
                <a:gd name="f42" fmla="+- f6 f40 0"/>
                <a:gd name="f43" fmla="*/ f41 f7 1"/>
                <a:gd name="f44" fmla="*/ f43 1 100000"/>
                <a:gd name="f45" fmla="*/ f42 f30 1"/>
                <a:gd name="f46" fmla="+- f33 0 f44"/>
                <a:gd name="f47" fmla="*/ f44 f30 1"/>
                <a:gd name="f48" fmla="*/ f46 1 2"/>
                <a:gd name="f49" fmla="+- f46 0 f44"/>
                <a:gd name="f50" fmla="*/ f46 f30 1"/>
                <a:gd name="f51" fmla="?: f49 f44 f6"/>
                <a:gd name="f52" fmla="?: f49 f46 f33"/>
                <a:gd name="f53" fmla="*/ f48 f30 1"/>
                <a:gd name="f54" fmla="*/ f51 f30 1"/>
                <a:gd name="f55" fmla="*/ f52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3" y="f35"/>
                </a:cxn>
                <a:cxn ang="f28">
                  <a:pos x="f47" y="f45"/>
                </a:cxn>
                <a:cxn ang="f29">
                  <a:pos x="f53" y="f38"/>
                </a:cxn>
              </a:cxnLst>
              <a:rect l="f54" t="f35" r="f55" b="f38"/>
              <a:pathLst>
                <a:path>
                  <a:moveTo>
                    <a:pt x="f35" y="f35"/>
                  </a:moveTo>
                  <a:lnTo>
                    <a:pt x="f50" y="f35"/>
                  </a:lnTo>
                  <a:lnTo>
                    <a:pt x="f39" y="f45"/>
                  </a:lnTo>
                  <a:lnTo>
                    <a:pt x="f50" y="f38"/>
                  </a:lnTo>
                  <a:lnTo>
                    <a:pt x="f35" y="f38"/>
                  </a:lnTo>
                  <a:lnTo>
                    <a:pt x="f47" y="f45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4691886" y="2711131"/>
              <a:ext cx="1188162" cy="9402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70610"/>
                <a:gd name="f8" fmla="+- 0 0 -360"/>
                <a:gd name="f9" fmla="+- 0 0 -270"/>
                <a:gd name="f10" fmla="+- 0 0 -180"/>
                <a:gd name="f11" fmla="abs f3"/>
                <a:gd name="f12" fmla="abs f4"/>
                <a:gd name="f13" fmla="abs f5"/>
                <a:gd name="f14" fmla="*/ f8 f0 1"/>
                <a:gd name="f15" fmla="*/ f9 f0 1"/>
                <a:gd name="f16" fmla="*/ f10 f0 1"/>
                <a:gd name="f17" fmla="?: f11 f3 1"/>
                <a:gd name="f18" fmla="?: f12 f4 1"/>
                <a:gd name="f19" fmla="?: f13 f5 1"/>
                <a:gd name="f20" fmla="*/ f14 1 f2"/>
                <a:gd name="f21" fmla="*/ f15 1 f2"/>
                <a:gd name="f22" fmla="*/ f16 1 f2"/>
                <a:gd name="f23" fmla="*/ f17 1 21600"/>
                <a:gd name="f24" fmla="*/ f18 1 21600"/>
                <a:gd name="f25" fmla="*/ 21600 f17 1"/>
                <a:gd name="f26" fmla="*/ 21600 f18 1"/>
                <a:gd name="f27" fmla="+- f20 0 f1"/>
                <a:gd name="f28" fmla="+- f21 0 f1"/>
                <a:gd name="f29" fmla="+- f22 0 f1"/>
                <a:gd name="f30" fmla="min f24 f23"/>
                <a:gd name="f31" fmla="*/ f25 1 f19"/>
                <a:gd name="f32" fmla="*/ f26 1 f19"/>
                <a:gd name="f33" fmla="val f31"/>
                <a:gd name="f34" fmla="val f32"/>
                <a:gd name="f35" fmla="*/ f6 f30 1"/>
                <a:gd name="f36" fmla="+- f34 0 f6"/>
                <a:gd name="f37" fmla="+- f33 0 f6"/>
                <a:gd name="f38" fmla="*/ f34 f30 1"/>
                <a:gd name="f39" fmla="*/ f33 f30 1"/>
                <a:gd name="f40" fmla="*/ f36 1 2"/>
                <a:gd name="f41" fmla="min f37 f36"/>
                <a:gd name="f42" fmla="+- f6 f40 0"/>
                <a:gd name="f43" fmla="*/ f41 f7 1"/>
                <a:gd name="f44" fmla="*/ f43 1 100000"/>
                <a:gd name="f45" fmla="*/ f42 f30 1"/>
                <a:gd name="f46" fmla="+- f33 0 f44"/>
                <a:gd name="f47" fmla="*/ f44 f30 1"/>
                <a:gd name="f48" fmla="*/ f46 1 2"/>
                <a:gd name="f49" fmla="+- f46 0 f44"/>
                <a:gd name="f50" fmla="*/ f46 f30 1"/>
                <a:gd name="f51" fmla="?: f49 f44 f6"/>
                <a:gd name="f52" fmla="?: f49 f46 f33"/>
                <a:gd name="f53" fmla="*/ f48 f30 1"/>
                <a:gd name="f54" fmla="*/ f51 f30 1"/>
                <a:gd name="f55" fmla="*/ f52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3" y="f35"/>
                </a:cxn>
                <a:cxn ang="f28">
                  <a:pos x="f47" y="f45"/>
                </a:cxn>
                <a:cxn ang="f29">
                  <a:pos x="f53" y="f38"/>
                </a:cxn>
              </a:cxnLst>
              <a:rect l="f54" t="f35" r="f55" b="f38"/>
              <a:pathLst>
                <a:path>
                  <a:moveTo>
                    <a:pt x="f35" y="f35"/>
                  </a:moveTo>
                  <a:lnTo>
                    <a:pt x="f50" y="f35"/>
                  </a:lnTo>
                  <a:lnTo>
                    <a:pt x="f39" y="f45"/>
                  </a:lnTo>
                  <a:lnTo>
                    <a:pt x="f50" y="f38"/>
                  </a:lnTo>
                  <a:lnTo>
                    <a:pt x="f35" y="f38"/>
                  </a:lnTo>
                  <a:lnTo>
                    <a:pt x="f47" y="f45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5405576" y="2711131"/>
              <a:ext cx="1188162" cy="9402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70610"/>
                <a:gd name="f8" fmla="+- 0 0 -360"/>
                <a:gd name="f9" fmla="+- 0 0 -270"/>
                <a:gd name="f10" fmla="+- 0 0 -180"/>
                <a:gd name="f11" fmla="abs f3"/>
                <a:gd name="f12" fmla="abs f4"/>
                <a:gd name="f13" fmla="abs f5"/>
                <a:gd name="f14" fmla="*/ f8 f0 1"/>
                <a:gd name="f15" fmla="*/ f9 f0 1"/>
                <a:gd name="f16" fmla="*/ f10 f0 1"/>
                <a:gd name="f17" fmla="?: f11 f3 1"/>
                <a:gd name="f18" fmla="?: f12 f4 1"/>
                <a:gd name="f19" fmla="?: f13 f5 1"/>
                <a:gd name="f20" fmla="*/ f14 1 f2"/>
                <a:gd name="f21" fmla="*/ f15 1 f2"/>
                <a:gd name="f22" fmla="*/ f16 1 f2"/>
                <a:gd name="f23" fmla="*/ f17 1 21600"/>
                <a:gd name="f24" fmla="*/ f18 1 21600"/>
                <a:gd name="f25" fmla="*/ 21600 f17 1"/>
                <a:gd name="f26" fmla="*/ 21600 f18 1"/>
                <a:gd name="f27" fmla="+- f20 0 f1"/>
                <a:gd name="f28" fmla="+- f21 0 f1"/>
                <a:gd name="f29" fmla="+- f22 0 f1"/>
                <a:gd name="f30" fmla="min f24 f23"/>
                <a:gd name="f31" fmla="*/ f25 1 f19"/>
                <a:gd name="f32" fmla="*/ f26 1 f19"/>
                <a:gd name="f33" fmla="val f31"/>
                <a:gd name="f34" fmla="val f32"/>
                <a:gd name="f35" fmla="*/ f6 f30 1"/>
                <a:gd name="f36" fmla="+- f34 0 f6"/>
                <a:gd name="f37" fmla="+- f33 0 f6"/>
                <a:gd name="f38" fmla="*/ f34 f30 1"/>
                <a:gd name="f39" fmla="*/ f33 f30 1"/>
                <a:gd name="f40" fmla="*/ f36 1 2"/>
                <a:gd name="f41" fmla="min f37 f36"/>
                <a:gd name="f42" fmla="+- f6 f40 0"/>
                <a:gd name="f43" fmla="*/ f41 f7 1"/>
                <a:gd name="f44" fmla="*/ f43 1 100000"/>
                <a:gd name="f45" fmla="*/ f42 f30 1"/>
                <a:gd name="f46" fmla="+- f33 0 f44"/>
                <a:gd name="f47" fmla="*/ f44 f30 1"/>
                <a:gd name="f48" fmla="*/ f46 1 2"/>
                <a:gd name="f49" fmla="+- f46 0 f44"/>
                <a:gd name="f50" fmla="*/ f46 f30 1"/>
                <a:gd name="f51" fmla="?: f49 f44 f6"/>
                <a:gd name="f52" fmla="?: f49 f46 f33"/>
                <a:gd name="f53" fmla="*/ f48 f30 1"/>
                <a:gd name="f54" fmla="*/ f51 f30 1"/>
                <a:gd name="f55" fmla="*/ f52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3" y="f35"/>
                </a:cxn>
                <a:cxn ang="f28">
                  <a:pos x="f47" y="f45"/>
                </a:cxn>
                <a:cxn ang="f29">
                  <a:pos x="f53" y="f38"/>
                </a:cxn>
              </a:cxnLst>
              <a:rect l="f54" t="f35" r="f55" b="f38"/>
              <a:pathLst>
                <a:path>
                  <a:moveTo>
                    <a:pt x="f35" y="f35"/>
                  </a:moveTo>
                  <a:lnTo>
                    <a:pt x="f50" y="f35"/>
                  </a:lnTo>
                  <a:lnTo>
                    <a:pt x="f39" y="f45"/>
                  </a:lnTo>
                  <a:lnTo>
                    <a:pt x="f50" y="f38"/>
                  </a:lnTo>
                  <a:lnTo>
                    <a:pt x="f35" y="f38"/>
                  </a:lnTo>
                  <a:lnTo>
                    <a:pt x="f47" y="f45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Dowolny kształt 10"/>
            <p:cNvSpPr/>
            <p:nvPr/>
          </p:nvSpPr>
          <p:spPr>
            <a:xfrm>
              <a:off x="6119823" y="2711131"/>
              <a:ext cx="1188162" cy="9402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70610"/>
                <a:gd name="f8" fmla="+- 0 0 -360"/>
                <a:gd name="f9" fmla="+- 0 0 -270"/>
                <a:gd name="f10" fmla="+- 0 0 -180"/>
                <a:gd name="f11" fmla="abs f3"/>
                <a:gd name="f12" fmla="abs f4"/>
                <a:gd name="f13" fmla="abs f5"/>
                <a:gd name="f14" fmla="*/ f8 f0 1"/>
                <a:gd name="f15" fmla="*/ f9 f0 1"/>
                <a:gd name="f16" fmla="*/ f10 f0 1"/>
                <a:gd name="f17" fmla="?: f11 f3 1"/>
                <a:gd name="f18" fmla="?: f12 f4 1"/>
                <a:gd name="f19" fmla="?: f13 f5 1"/>
                <a:gd name="f20" fmla="*/ f14 1 f2"/>
                <a:gd name="f21" fmla="*/ f15 1 f2"/>
                <a:gd name="f22" fmla="*/ f16 1 f2"/>
                <a:gd name="f23" fmla="*/ f17 1 21600"/>
                <a:gd name="f24" fmla="*/ f18 1 21600"/>
                <a:gd name="f25" fmla="*/ 21600 f17 1"/>
                <a:gd name="f26" fmla="*/ 21600 f18 1"/>
                <a:gd name="f27" fmla="+- f20 0 f1"/>
                <a:gd name="f28" fmla="+- f21 0 f1"/>
                <a:gd name="f29" fmla="+- f22 0 f1"/>
                <a:gd name="f30" fmla="min f24 f23"/>
                <a:gd name="f31" fmla="*/ f25 1 f19"/>
                <a:gd name="f32" fmla="*/ f26 1 f19"/>
                <a:gd name="f33" fmla="val f31"/>
                <a:gd name="f34" fmla="val f32"/>
                <a:gd name="f35" fmla="*/ f6 f30 1"/>
                <a:gd name="f36" fmla="+- f34 0 f6"/>
                <a:gd name="f37" fmla="+- f33 0 f6"/>
                <a:gd name="f38" fmla="*/ f34 f30 1"/>
                <a:gd name="f39" fmla="*/ f33 f30 1"/>
                <a:gd name="f40" fmla="*/ f36 1 2"/>
                <a:gd name="f41" fmla="min f37 f36"/>
                <a:gd name="f42" fmla="+- f6 f40 0"/>
                <a:gd name="f43" fmla="*/ f41 f7 1"/>
                <a:gd name="f44" fmla="*/ f43 1 100000"/>
                <a:gd name="f45" fmla="*/ f42 f30 1"/>
                <a:gd name="f46" fmla="+- f33 0 f44"/>
                <a:gd name="f47" fmla="*/ f44 f30 1"/>
                <a:gd name="f48" fmla="*/ f46 1 2"/>
                <a:gd name="f49" fmla="+- f46 0 f44"/>
                <a:gd name="f50" fmla="*/ f46 f30 1"/>
                <a:gd name="f51" fmla="?: f49 f44 f6"/>
                <a:gd name="f52" fmla="?: f49 f46 f33"/>
                <a:gd name="f53" fmla="*/ f48 f30 1"/>
                <a:gd name="f54" fmla="*/ f51 f30 1"/>
                <a:gd name="f55" fmla="*/ f52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3" y="f35"/>
                </a:cxn>
                <a:cxn ang="f28">
                  <a:pos x="f47" y="f45"/>
                </a:cxn>
                <a:cxn ang="f29">
                  <a:pos x="f53" y="f38"/>
                </a:cxn>
              </a:cxnLst>
              <a:rect l="f54" t="f35" r="f55" b="f38"/>
              <a:pathLst>
                <a:path>
                  <a:moveTo>
                    <a:pt x="f35" y="f35"/>
                  </a:moveTo>
                  <a:lnTo>
                    <a:pt x="f50" y="f35"/>
                  </a:lnTo>
                  <a:lnTo>
                    <a:pt x="f39" y="f45"/>
                  </a:lnTo>
                  <a:lnTo>
                    <a:pt x="f50" y="f38"/>
                  </a:lnTo>
                  <a:lnTo>
                    <a:pt x="f35" y="f38"/>
                  </a:lnTo>
                  <a:lnTo>
                    <a:pt x="f47" y="f45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Dowolny kształt 11"/>
            <p:cNvSpPr/>
            <p:nvPr/>
          </p:nvSpPr>
          <p:spPr>
            <a:xfrm>
              <a:off x="1836023" y="2805159"/>
              <a:ext cx="5143609" cy="7522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3607"/>
                <a:gd name="f7" fmla="val 752236"/>
                <a:gd name="f8" fmla="+- 0 0 -90"/>
                <a:gd name="f9" fmla="*/ f3 1 5143607"/>
                <a:gd name="f10" fmla="*/ f4 1 752236"/>
                <a:gd name="f11" fmla="+- f7 0 f5"/>
                <a:gd name="f12" fmla="+- f6 0 f5"/>
                <a:gd name="f13" fmla="*/ f8 f0 1"/>
                <a:gd name="f14" fmla="*/ f12 1 5143607"/>
                <a:gd name="f15" fmla="*/ f11 1 752236"/>
                <a:gd name="f16" fmla="*/ 0 f12 1"/>
                <a:gd name="f17" fmla="*/ 0 f11 1"/>
                <a:gd name="f18" fmla="*/ 5143607 f12 1"/>
                <a:gd name="f19" fmla="*/ 752236 f11 1"/>
                <a:gd name="f20" fmla="*/ f13 1 f2"/>
                <a:gd name="f21" fmla="*/ f16 1 5143607"/>
                <a:gd name="f22" fmla="*/ f17 1 752236"/>
                <a:gd name="f23" fmla="*/ f18 1 5143607"/>
                <a:gd name="f24" fmla="*/ f19 1 752236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5143607" h="75223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76196" tIns="76196" rIns="76196" bIns="76196" anchor="ctr" anchorCtr="0" compatLnSpc="1">
              <a:noAutofit/>
            </a:bodyPr>
            <a:lstStyle/>
            <a:p>
              <a:pPr marL="0" marR="0" lvl="0" indent="0" algn="l" defTabSz="13334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3000" b="1" i="0" u="none" strike="noStrike" kern="1200" cap="none" spc="0" baseline="0">
                  <a:solidFill>
                    <a:srgbClr val="FF0000"/>
                  </a:solidFill>
                  <a:uFillTx/>
                  <a:latin typeface="Georgia"/>
                </a:rPr>
                <a:t>W1</a:t>
              </a:r>
            </a:p>
          </p:txBody>
        </p:sp>
        <p:sp>
          <p:nvSpPr>
            <p:cNvPr id="13" name="Dowolny kształt 12"/>
            <p:cNvSpPr/>
            <p:nvPr/>
          </p:nvSpPr>
          <p:spPr>
            <a:xfrm>
              <a:off x="1836023" y="3710717"/>
              <a:ext cx="5077599" cy="4615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077598"/>
                <a:gd name="f7" fmla="val 461599"/>
                <a:gd name="f8" fmla="+- 0 0 -90"/>
                <a:gd name="f9" fmla="*/ f3 1 5077598"/>
                <a:gd name="f10" fmla="*/ f4 1 461599"/>
                <a:gd name="f11" fmla="+- f7 0 f5"/>
                <a:gd name="f12" fmla="+- f6 0 f5"/>
                <a:gd name="f13" fmla="*/ f8 f0 1"/>
                <a:gd name="f14" fmla="*/ f12 1 5077598"/>
                <a:gd name="f15" fmla="*/ f11 1 461599"/>
                <a:gd name="f16" fmla="*/ 0 f12 1"/>
                <a:gd name="f17" fmla="*/ 0 f11 1"/>
                <a:gd name="f18" fmla="*/ 5077598 f12 1"/>
                <a:gd name="f19" fmla="*/ 461599 f11 1"/>
                <a:gd name="f20" fmla="*/ f13 1 f2"/>
                <a:gd name="f21" fmla="*/ f16 1 5077598"/>
                <a:gd name="f22" fmla="*/ f17 1 461599"/>
                <a:gd name="f23" fmla="*/ f18 1 5077598"/>
                <a:gd name="f24" fmla="*/ f19 1 461599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5077598" h="461599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83823" tIns="83823" rIns="83823" bIns="83823" anchor="b" anchorCtr="0" compatLnSpc="1">
              <a:noAutofit/>
            </a:bodyPr>
            <a:lstStyle/>
            <a:p>
              <a:pPr marL="0" marR="0" lvl="0" indent="0" algn="l" defTabSz="97789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2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</a:endParaRPr>
            </a:p>
          </p:txBody>
        </p:sp>
        <p:sp>
          <p:nvSpPr>
            <p:cNvPr id="14" name="Dowolny kształt 13"/>
            <p:cNvSpPr/>
            <p:nvPr/>
          </p:nvSpPr>
          <p:spPr>
            <a:xfrm>
              <a:off x="1836023" y="4172315"/>
              <a:ext cx="1188162" cy="9402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70610"/>
                <a:gd name="f8" fmla="+- 0 0 -360"/>
                <a:gd name="f9" fmla="+- 0 0 -270"/>
                <a:gd name="f10" fmla="+- 0 0 -180"/>
                <a:gd name="f11" fmla="abs f3"/>
                <a:gd name="f12" fmla="abs f4"/>
                <a:gd name="f13" fmla="abs f5"/>
                <a:gd name="f14" fmla="*/ f8 f0 1"/>
                <a:gd name="f15" fmla="*/ f9 f0 1"/>
                <a:gd name="f16" fmla="*/ f10 f0 1"/>
                <a:gd name="f17" fmla="?: f11 f3 1"/>
                <a:gd name="f18" fmla="?: f12 f4 1"/>
                <a:gd name="f19" fmla="?: f13 f5 1"/>
                <a:gd name="f20" fmla="*/ f14 1 f2"/>
                <a:gd name="f21" fmla="*/ f15 1 f2"/>
                <a:gd name="f22" fmla="*/ f16 1 f2"/>
                <a:gd name="f23" fmla="*/ f17 1 21600"/>
                <a:gd name="f24" fmla="*/ f18 1 21600"/>
                <a:gd name="f25" fmla="*/ 21600 f17 1"/>
                <a:gd name="f26" fmla="*/ 21600 f18 1"/>
                <a:gd name="f27" fmla="+- f20 0 f1"/>
                <a:gd name="f28" fmla="+- f21 0 f1"/>
                <a:gd name="f29" fmla="+- f22 0 f1"/>
                <a:gd name="f30" fmla="min f24 f23"/>
                <a:gd name="f31" fmla="*/ f25 1 f19"/>
                <a:gd name="f32" fmla="*/ f26 1 f19"/>
                <a:gd name="f33" fmla="val f31"/>
                <a:gd name="f34" fmla="val f32"/>
                <a:gd name="f35" fmla="*/ f6 f30 1"/>
                <a:gd name="f36" fmla="+- f34 0 f6"/>
                <a:gd name="f37" fmla="+- f33 0 f6"/>
                <a:gd name="f38" fmla="*/ f34 f30 1"/>
                <a:gd name="f39" fmla="*/ f33 f30 1"/>
                <a:gd name="f40" fmla="*/ f36 1 2"/>
                <a:gd name="f41" fmla="min f37 f36"/>
                <a:gd name="f42" fmla="+- f6 f40 0"/>
                <a:gd name="f43" fmla="*/ f41 f7 1"/>
                <a:gd name="f44" fmla="*/ f43 1 100000"/>
                <a:gd name="f45" fmla="*/ f42 f30 1"/>
                <a:gd name="f46" fmla="+- f33 0 f44"/>
                <a:gd name="f47" fmla="*/ f44 f30 1"/>
                <a:gd name="f48" fmla="*/ f46 1 2"/>
                <a:gd name="f49" fmla="+- f46 0 f44"/>
                <a:gd name="f50" fmla="*/ f46 f30 1"/>
                <a:gd name="f51" fmla="?: f49 f44 f6"/>
                <a:gd name="f52" fmla="?: f49 f46 f33"/>
                <a:gd name="f53" fmla="*/ f48 f30 1"/>
                <a:gd name="f54" fmla="*/ f51 f30 1"/>
                <a:gd name="f55" fmla="*/ f52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3" y="f35"/>
                </a:cxn>
                <a:cxn ang="f28">
                  <a:pos x="f47" y="f45"/>
                </a:cxn>
                <a:cxn ang="f29">
                  <a:pos x="f53" y="f38"/>
                </a:cxn>
              </a:cxnLst>
              <a:rect l="f54" t="f35" r="f55" b="f38"/>
              <a:pathLst>
                <a:path>
                  <a:moveTo>
                    <a:pt x="f35" y="f35"/>
                  </a:moveTo>
                  <a:lnTo>
                    <a:pt x="f50" y="f35"/>
                  </a:lnTo>
                  <a:lnTo>
                    <a:pt x="f39" y="f45"/>
                  </a:lnTo>
                  <a:lnTo>
                    <a:pt x="f50" y="f38"/>
                  </a:lnTo>
                  <a:lnTo>
                    <a:pt x="f35" y="f38"/>
                  </a:lnTo>
                  <a:lnTo>
                    <a:pt x="f47" y="f45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5" name="Dowolny kształt 14"/>
            <p:cNvSpPr/>
            <p:nvPr/>
          </p:nvSpPr>
          <p:spPr>
            <a:xfrm>
              <a:off x="2549703" y="4172315"/>
              <a:ext cx="1188162" cy="9402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70610"/>
                <a:gd name="f8" fmla="+- 0 0 -360"/>
                <a:gd name="f9" fmla="+- 0 0 -270"/>
                <a:gd name="f10" fmla="+- 0 0 -180"/>
                <a:gd name="f11" fmla="abs f3"/>
                <a:gd name="f12" fmla="abs f4"/>
                <a:gd name="f13" fmla="abs f5"/>
                <a:gd name="f14" fmla="*/ f8 f0 1"/>
                <a:gd name="f15" fmla="*/ f9 f0 1"/>
                <a:gd name="f16" fmla="*/ f10 f0 1"/>
                <a:gd name="f17" fmla="?: f11 f3 1"/>
                <a:gd name="f18" fmla="?: f12 f4 1"/>
                <a:gd name="f19" fmla="?: f13 f5 1"/>
                <a:gd name="f20" fmla="*/ f14 1 f2"/>
                <a:gd name="f21" fmla="*/ f15 1 f2"/>
                <a:gd name="f22" fmla="*/ f16 1 f2"/>
                <a:gd name="f23" fmla="*/ f17 1 21600"/>
                <a:gd name="f24" fmla="*/ f18 1 21600"/>
                <a:gd name="f25" fmla="*/ 21600 f17 1"/>
                <a:gd name="f26" fmla="*/ 21600 f18 1"/>
                <a:gd name="f27" fmla="+- f20 0 f1"/>
                <a:gd name="f28" fmla="+- f21 0 f1"/>
                <a:gd name="f29" fmla="+- f22 0 f1"/>
                <a:gd name="f30" fmla="min f24 f23"/>
                <a:gd name="f31" fmla="*/ f25 1 f19"/>
                <a:gd name="f32" fmla="*/ f26 1 f19"/>
                <a:gd name="f33" fmla="val f31"/>
                <a:gd name="f34" fmla="val f32"/>
                <a:gd name="f35" fmla="*/ f6 f30 1"/>
                <a:gd name="f36" fmla="+- f34 0 f6"/>
                <a:gd name="f37" fmla="+- f33 0 f6"/>
                <a:gd name="f38" fmla="*/ f34 f30 1"/>
                <a:gd name="f39" fmla="*/ f33 f30 1"/>
                <a:gd name="f40" fmla="*/ f36 1 2"/>
                <a:gd name="f41" fmla="min f37 f36"/>
                <a:gd name="f42" fmla="+- f6 f40 0"/>
                <a:gd name="f43" fmla="*/ f41 f7 1"/>
                <a:gd name="f44" fmla="*/ f43 1 100000"/>
                <a:gd name="f45" fmla="*/ f42 f30 1"/>
                <a:gd name="f46" fmla="+- f33 0 f44"/>
                <a:gd name="f47" fmla="*/ f44 f30 1"/>
                <a:gd name="f48" fmla="*/ f46 1 2"/>
                <a:gd name="f49" fmla="+- f46 0 f44"/>
                <a:gd name="f50" fmla="*/ f46 f30 1"/>
                <a:gd name="f51" fmla="?: f49 f44 f6"/>
                <a:gd name="f52" fmla="?: f49 f46 f33"/>
                <a:gd name="f53" fmla="*/ f48 f30 1"/>
                <a:gd name="f54" fmla="*/ f51 f30 1"/>
                <a:gd name="f55" fmla="*/ f52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3" y="f35"/>
                </a:cxn>
                <a:cxn ang="f28">
                  <a:pos x="f47" y="f45"/>
                </a:cxn>
                <a:cxn ang="f29">
                  <a:pos x="f53" y="f38"/>
                </a:cxn>
              </a:cxnLst>
              <a:rect l="f54" t="f35" r="f55" b="f38"/>
              <a:pathLst>
                <a:path>
                  <a:moveTo>
                    <a:pt x="f35" y="f35"/>
                  </a:moveTo>
                  <a:lnTo>
                    <a:pt x="f50" y="f35"/>
                  </a:lnTo>
                  <a:lnTo>
                    <a:pt x="f39" y="f45"/>
                  </a:lnTo>
                  <a:lnTo>
                    <a:pt x="f50" y="f38"/>
                  </a:lnTo>
                  <a:lnTo>
                    <a:pt x="f35" y="f38"/>
                  </a:lnTo>
                  <a:lnTo>
                    <a:pt x="f47" y="f45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Dowolny kształt 15"/>
            <p:cNvSpPr/>
            <p:nvPr/>
          </p:nvSpPr>
          <p:spPr>
            <a:xfrm>
              <a:off x="3263950" y="4172315"/>
              <a:ext cx="1188162" cy="9402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70610"/>
                <a:gd name="f8" fmla="+- 0 0 -360"/>
                <a:gd name="f9" fmla="+- 0 0 -270"/>
                <a:gd name="f10" fmla="+- 0 0 -180"/>
                <a:gd name="f11" fmla="abs f3"/>
                <a:gd name="f12" fmla="abs f4"/>
                <a:gd name="f13" fmla="abs f5"/>
                <a:gd name="f14" fmla="*/ f8 f0 1"/>
                <a:gd name="f15" fmla="*/ f9 f0 1"/>
                <a:gd name="f16" fmla="*/ f10 f0 1"/>
                <a:gd name="f17" fmla="?: f11 f3 1"/>
                <a:gd name="f18" fmla="?: f12 f4 1"/>
                <a:gd name="f19" fmla="?: f13 f5 1"/>
                <a:gd name="f20" fmla="*/ f14 1 f2"/>
                <a:gd name="f21" fmla="*/ f15 1 f2"/>
                <a:gd name="f22" fmla="*/ f16 1 f2"/>
                <a:gd name="f23" fmla="*/ f17 1 21600"/>
                <a:gd name="f24" fmla="*/ f18 1 21600"/>
                <a:gd name="f25" fmla="*/ 21600 f17 1"/>
                <a:gd name="f26" fmla="*/ 21600 f18 1"/>
                <a:gd name="f27" fmla="+- f20 0 f1"/>
                <a:gd name="f28" fmla="+- f21 0 f1"/>
                <a:gd name="f29" fmla="+- f22 0 f1"/>
                <a:gd name="f30" fmla="min f24 f23"/>
                <a:gd name="f31" fmla="*/ f25 1 f19"/>
                <a:gd name="f32" fmla="*/ f26 1 f19"/>
                <a:gd name="f33" fmla="val f31"/>
                <a:gd name="f34" fmla="val f32"/>
                <a:gd name="f35" fmla="*/ f6 f30 1"/>
                <a:gd name="f36" fmla="+- f34 0 f6"/>
                <a:gd name="f37" fmla="+- f33 0 f6"/>
                <a:gd name="f38" fmla="*/ f34 f30 1"/>
                <a:gd name="f39" fmla="*/ f33 f30 1"/>
                <a:gd name="f40" fmla="*/ f36 1 2"/>
                <a:gd name="f41" fmla="min f37 f36"/>
                <a:gd name="f42" fmla="+- f6 f40 0"/>
                <a:gd name="f43" fmla="*/ f41 f7 1"/>
                <a:gd name="f44" fmla="*/ f43 1 100000"/>
                <a:gd name="f45" fmla="*/ f42 f30 1"/>
                <a:gd name="f46" fmla="+- f33 0 f44"/>
                <a:gd name="f47" fmla="*/ f44 f30 1"/>
                <a:gd name="f48" fmla="*/ f46 1 2"/>
                <a:gd name="f49" fmla="+- f46 0 f44"/>
                <a:gd name="f50" fmla="*/ f46 f30 1"/>
                <a:gd name="f51" fmla="?: f49 f44 f6"/>
                <a:gd name="f52" fmla="?: f49 f46 f33"/>
                <a:gd name="f53" fmla="*/ f48 f30 1"/>
                <a:gd name="f54" fmla="*/ f51 f30 1"/>
                <a:gd name="f55" fmla="*/ f52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3" y="f35"/>
                </a:cxn>
                <a:cxn ang="f28">
                  <a:pos x="f47" y="f45"/>
                </a:cxn>
                <a:cxn ang="f29">
                  <a:pos x="f53" y="f38"/>
                </a:cxn>
              </a:cxnLst>
              <a:rect l="f54" t="f35" r="f55" b="f38"/>
              <a:pathLst>
                <a:path>
                  <a:moveTo>
                    <a:pt x="f35" y="f35"/>
                  </a:moveTo>
                  <a:lnTo>
                    <a:pt x="f50" y="f35"/>
                  </a:lnTo>
                  <a:lnTo>
                    <a:pt x="f39" y="f45"/>
                  </a:lnTo>
                  <a:lnTo>
                    <a:pt x="f50" y="f38"/>
                  </a:lnTo>
                  <a:lnTo>
                    <a:pt x="f35" y="f38"/>
                  </a:lnTo>
                  <a:lnTo>
                    <a:pt x="f47" y="f45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Dowolny kształt 16"/>
            <p:cNvSpPr/>
            <p:nvPr/>
          </p:nvSpPr>
          <p:spPr>
            <a:xfrm>
              <a:off x="3977639" y="4172315"/>
              <a:ext cx="1188162" cy="9402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70610"/>
                <a:gd name="f8" fmla="+- 0 0 -360"/>
                <a:gd name="f9" fmla="+- 0 0 -270"/>
                <a:gd name="f10" fmla="+- 0 0 -180"/>
                <a:gd name="f11" fmla="abs f3"/>
                <a:gd name="f12" fmla="abs f4"/>
                <a:gd name="f13" fmla="abs f5"/>
                <a:gd name="f14" fmla="*/ f8 f0 1"/>
                <a:gd name="f15" fmla="*/ f9 f0 1"/>
                <a:gd name="f16" fmla="*/ f10 f0 1"/>
                <a:gd name="f17" fmla="?: f11 f3 1"/>
                <a:gd name="f18" fmla="?: f12 f4 1"/>
                <a:gd name="f19" fmla="?: f13 f5 1"/>
                <a:gd name="f20" fmla="*/ f14 1 f2"/>
                <a:gd name="f21" fmla="*/ f15 1 f2"/>
                <a:gd name="f22" fmla="*/ f16 1 f2"/>
                <a:gd name="f23" fmla="*/ f17 1 21600"/>
                <a:gd name="f24" fmla="*/ f18 1 21600"/>
                <a:gd name="f25" fmla="*/ 21600 f17 1"/>
                <a:gd name="f26" fmla="*/ 21600 f18 1"/>
                <a:gd name="f27" fmla="+- f20 0 f1"/>
                <a:gd name="f28" fmla="+- f21 0 f1"/>
                <a:gd name="f29" fmla="+- f22 0 f1"/>
                <a:gd name="f30" fmla="min f24 f23"/>
                <a:gd name="f31" fmla="*/ f25 1 f19"/>
                <a:gd name="f32" fmla="*/ f26 1 f19"/>
                <a:gd name="f33" fmla="val f31"/>
                <a:gd name="f34" fmla="val f32"/>
                <a:gd name="f35" fmla="*/ f6 f30 1"/>
                <a:gd name="f36" fmla="+- f34 0 f6"/>
                <a:gd name="f37" fmla="+- f33 0 f6"/>
                <a:gd name="f38" fmla="*/ f34 f30 1"/>
                <a:gd name="f39" fmla="*/ f33 f30 1"/>
                <a:gd name="f40" fmla="*/ f36 1 2"/>
                <a:gd name="f41" fmla="min f37 f36"/>
                <a:gd name="f42" fmla="+- f6 f40 0"/>
                <a:gd name="f43" fmla="*/ f41 f7 1"/>
                <a:gd name="f44" fmla="*/ f43 1 100000"/>
                <a:gd name="f45" fmla="*/ f42 f30 1"/>
                <a:gd name="f46" fmla="+- f33 0 f44"/>
                <a:gd name="f47" fmla="*/ f44 f30 1"/>
                <a:gd name="f48" fmla="*/ f46 1 2"/>
                <a:gd name="f49" fmla="+- f46 0 f44"/>
                <a:gd name="f50" fmla="*/ f46 f30 1"/>
                <a:gd name="f51" fmla="?: f49 f44 f6"/>
                <a:gd name="f52" fmla="?: f49 f46 f33"/>
                <a:gd name="f53" fmla="*/ f48 f30 1"/>
                <a:gd name="f54" fmla="*/ f51 f30 1"/>
                <a:gd name="f55" fmla="*/ f52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3" y="f35"/>
                </a:cxn>
                <a:cxn ang="f28">
                  <a:pos x="f47" y="f45"/>
                </a:cxn>
                <a:cxn ang="f29">
                  <a:pos x="f53" y="f38"/>
                </a:cxn>
              </a:cxnLst>
              <a:rect l="f54" t="f35" r="f55" b="f38"/>
              <a:pathLst>
                <a:path>
                  <a:moveTo>
                    <a:pt x="f35" y="f35"/>
                  </a:moveTo>
                  <a:lnTo>
                    <a:pt x="f50" y="f35"/>
                  </a:lnTo>
                  <a:lnTo>
                    <a:pt x="f39" y="f45"/>
                  </a:lnTo>
                  <a:lnTo>
                    <a:pt x="f50" y="f38"/>
                  </a:lnTo>
                  <a:lnTo>
                    <a:pt x="f35" y="f38"/>
                  </a:lnTo>
                  <a:lnTo>
                    <a:pt x="f47" y="f45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Dowolny kształt 17"/>
            <p:cNvSpPr/>
            <p:nvPr/>
          </p:nvSpPr>
          <p:spPr>
            <a:xfrm>
              <a:off x="4691886" y="4172315"/>
              <a:ext cx="1188162" cy="9402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70610"/>
                <a:gd name="f8" fmla="+- 0 0 -360"/>
                <a:gd name="f9" fmla="+- 0 0 -270"/>
                <a:gd name="f10" fmla="+- 0 0 -180"/>
                <a:gd name="f11" fmla="abs f3"/>
                <a:gd name="f12" fmla="abs f4"/>
                <a:gd name="f13" fmla="abs f5"/>
                <a:gd name="f14" fmla="*/ f8 f0 1"/>
                <a:gd name="f15" fmla="*/ f9 f0 1"/>
                <a:gd name="f16" fmla="*/ f10 f0 1"/>
                <a:gd name="f17" fmla="?: f11 f3 1"/>
                <a:gd name="f18" fmla="?: f12 f4 1"/>
                <a:gd name="f19" fmla="?: f13 f5 1"/>
                <a:gd name="f20" fmla="*/ f14 1 f2"/>
                <a:gd name="f21" fmla="*/ f15 1 f2"/>
                <a:gd name="f22" fmla="*/ f16 1 f2"/>
                <a:gd name="f23" fmla="*/ f17 1 21600"/>
                <a:gd name="f24" fmla="*/ f18 1 21600"/>
                <a:gd name="f25" fmla="*/ 21600 f17 1"/>
                <a:gd name="f26" fmla="*/ 21600 f18 1"/>
                <a:gd name="f27" fmla="+- f20 0 f1"/>
                <a:gd name="f28" fmla="+- f21 0 f1"/>
                <a:gd name="f29" fmla="+- f22 0 f1"/>
                <a:gd name="f30" fmla="min f24 f23"/>
                <a:gd name="f31" fmla="*/ f25 1 f19"/>
                <a:gd name="f32" fmla="*/ f26 1 f19"/>
                <a:gd name="f33" fmla="val f31"/>
                <a:gd name="f34" fmla="val f32"/>
                <a:gd name="f35" fmla="*/ f6 f30 1"/>
                <a:gd name="f36" fmla="+- f34 0 f6"/>
                <a:gd name="f37" fmla="+- f33 0 f6"/>
                <a:gd name="f38" fmla="*/ f34 f30 1"/>
                <a:gd name="f39" fmla="*/ f33 f30 1"/>
                <a:gd name="f40" fmla="*/ f36 1 2"/>
                <a:gd name="f41" fmla="min f37 f36"/>
                <a:gd name="f42" fmla="+- f6 f40 0"/>
                <a:gd name="f43" fmla="*/ f41 f7 1"/>
                <a:gd name="f44" fmla="*/ f43 1 100000"/>
                <a:gd name="f45" fmla="*/ f42 f30 1"/>
                <a:gd name="f46" fmla="+- f33 0 f44"/>
                <a:gd name="f47" fmla="*/ f44 f30 1"/>
                <a:gd name="f48" fmla="*/ f46 1 2"/>
                <a:gd name="f49" fmla="+- f46 0 f44"/>
                <a:gd name="f50" fmla="*/ f46 f30 1"/>
                <a:gd name="f51" fmla="?: f49 f44 f6"/>
                <a:gd name="f52" fmla="?: f49 f46 f33"/>
                <a:gd name="f53" fmla="*/ f48 f30 1"/>
                <a:gd name="f54" fmla="*/ f51 f30 1"/>
                <a:gd name="f55" fmla="*/ f52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3" y="f35"/>
                </a:cxn>
                <a:cxn ang="f28">
                  <a:pos x="f47" y="f45"/>
                </a:cxn>
                <a:cxn ang="f29">
                  <a:pos x="f53" y="f38"/>
                </a:cxn>
              </a:cxnLst>
              <a:rect l="f54" t="f35" r="f55" b="f38"/>
              <a:pathLst>
                <a:path>
                  <a:moveTo>
                    <a:pt x="f35" y="f35"/>
                  </a:moveTo>
                  <a:lnTo>
                    <a:pt x="f50" y="f35"/>
                  </a:lnTo>
                  <a:lnTo>
                    <a:pt x="f39" y="f45"/>
                  </a:lnTo>
                  <a:lnTo>
                    <a:pt x="f50" y="f38"/>
                  </a:lnTo>
                  <a:lnTo>
                    <a:pt x="f35" y="f38"/>
                  </a:lnTo>
                  <a:lnTo>
                    <a:pt x="f47" y="f45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Dowolny kształt 18"/>
            <p:cNvSpPr/>
            <p:nvPr/>
          </p:nvSpPr>
          <p:spPr>
            <a:xfrm>
              <a:off x="5405576" y="4172315"/>
              <a:ext cx="1188162" cy="9402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70610"/>
                <a:gd name="f8" fmla="+- 0 0 -360"/>
                <a:gd name="f9" fmla="+- 0 0 -270"/>
                <a:gd name="f10" fmla="+- 0 0 -180"/>
                <a:gd name="f11" fmla="abs f3"/>
                <a:gd name="f12" fmla="abs f4"/>
                <a:gd name="f13" fmla="abs f5"/>
                <a:gd name="f14" fmla="*/ f8 f0 1"/>
                <a:gd name="f15" fmla="*/ f9 f0 1"/>
                <a:gd name="f16" fmla="*/ f10 f0 1"/>
                <a:gd name="f17" fmla="?: f11 f3 1"/>
                <a:gd name="f18" fmla="?: f12 f4 1"/>
                <a:gd name="f19" fmla="?: f13 f5 1"/>
                <a:gd name="f20" fmla="*/ f14 1 f2"/>
                <a:gd name="f21" fmla="*/ f15 1 f2"/>
                <a:gd name="f22" fmla="*/ f16 1 f2"/>
                <a:gd name="f23" fmla="*/ f17 1 21600"/>
                <a:gd name="f24" fmla="*/ f18 1 21600"/>
                <a:gd name="f25" fmla="*/ 21600 f17 1"/>
                <a:gd name="f26" fmla="*/ 21600 f18 1"/>
                <a:gd name="f27" fmla="+- f20 0 f1"/>
                <a:gd name="f28" fmla="+- f21 0 f1"/>
                <a:gd name="f29" fmla="+- f22 0 f1"/>
                <a:gd name="f30" fmla="min f24 f23"/>
                <a:gd name="f31" fmla="*/ f25 1 f19"/>
                <a:gd name="f32" fmla="*/ f26 1 f19"/>
                <a:gd name="f33" fmla="val f31"/>
                <a:gd name="f34" fmla="val f32"/>
                <a:gd name="f35" fmla="*/ f6 f30 1"/>
                <a:gd name="f36" fmla="+- f34 0 f6"/>
                <a:gd name="f37" fmla="+- f33 0 f6"/>
                <a:gd name="f38" fmla="*/ f34 f30 1"/>
                <a:gd name="f39" fmla="*/ f33 f30 1"/>
                <a:gd name="f40" fmla="*/ f36 1 2"/>
                <a:gd name="f41" fmla="min f37 f36"/>
                <a:gd name="f42" fmla="+- f6 f40 0"/>
                <a:gd name="f43" fmla="*/ f41 f7 1"/>
                <a:gd name="f44" fmla="*/ f43 1 100000"/>
                <a:gd name="f45" fmla="*/ f42 f30 1"/>
                <a:gd name="f46" fmla="+- f33 0 f44"/>
                <a:gd name="f47" fmla="*/ f44 f30 1"/>
                <a:gd name="f48" fmla="*/ f46 1 2"/>
                <a:gd name="f49" fmla="+- f46 0 f44"/>
                <a:gd name="f50" fmla="*/ f46 f30 1"/>
                <a:gd name="f51" fmla="?: f49 f44 f6"/>
                <a:gd name="f52" fmla="?: f49 f46 f33"/>
                <a:gd name="f53" fmla="*/ f48 f30 1"/>
                <a:gd name="f54" fmla="*/ f51 f30 1"/>
                <a:gd name="f55" fmla="*/ f52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3" y="f35"/>
                </a:cxn>
                <a:cxn ang="f28">
                  <a:pos x="f47" y="f45"/>
                </a:cxn>
                <a:cxn ang="f29">
                  <a:pos x="f53" y="f38"/>
                </a:cxn>
              </a:cxnLst>
              <a:rect l="f54" t="f35" r="f55" b="f38"/>
              <a:pathLst>
                <a:path>
                  <a:moveTo>
                    <a:pt x="f35" y="f35"/>
                  </a:moveTo>
                  <a:lnTo>
                    <a:pt x="f50" y="f35"/>
                  </a:lnTo>
                  <a:lnTo>
                    <a:pt x="f39" y="f45"/>
                  </a:lnTo>
                  <a:lnTo>
                    <a:pt x="f50" y="f38"/>
                  </a:lnTo>
                  <a:lnTo>
                    <a:pt x="f35" y="f38"/>
                  </a:lnTo>
                  <a:lnTo>
                    <a:pt x="f47" y="f45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Dowolny kształt 19"/>
            <p:cNvSpPr/>
            <p:nvPr/>
          </p:nvSpPr>
          <p:spPr>
            <a:xfrm>
              <a:off x="6119823" y="4172315"/>
              <a:ext cx="1188162" cy="9402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70610"/>
                <a:gd name="f8" fmla="+- 0 0 -360"/>
                <a:gd name="f9" fmla="+- 0 0 -270"/>
                <a:gd name="f10" fmla="+- 0 0 -180"/>
                <a:gd name="f11" fmla="abs f3"/>
                <a:gd name="f12" fmla="abs f4"/>
                <a:gd name="f13" fmla="abs f5"/>
                <a:gd name="f14" fmla="*/ f8 f0 1"/>
                <a:gd name="f15" fmla="*/ f9 f0 1"/>
                <a:gd name="f16" fmla="*/ f10 f0 1"/>
                <a:gd name="f17" fmla="?: f11 f3 1"/>
                <a:gd name="f18" fmla="?: f12 f4 1"/>
                <a:gd name="f19" fmla="?: f13 f5 1"/>
                <a:gd name="f20" fmla="*/ f14 1 f2"/>
                <a:gd name="f21" fmla="*/ f15 1 f2"/>
                <a:gd name="f22" fmla="*/ f16 1 f2"/>
                <a:gd name="f23" fmla="*/ f17 1 21600"/>
                <a:gd name="f24" fmla="*/ f18 1 21600"/>
                <a:gd name="f25" fmla="*/ 21600 f17 1"/>
                <a:gd name="f26" fmla="*/ 21600 f18 1"/>
                <a:gd name="f27" fmla="+- f20 0 f1"/>
                <a:gd name="f28" fmla="+- f21 0 f1"/>
                <a:gd name="f29" fmla="+- f22 0 f1"/>
                <a:gd name="f30" fmla="min f24 f23"/>
                <a:gd name="f31" fmla="*/ f25 1 f19"/>
                <a:gd name="f32" fmla="*/ f26 1 f19"/>
                <a:gd name="f33" fmla="val f31"/>
                <a:gd name="f34" fmla="val f32"/>
                <a:gd name="f35" fmla="*/ f6 f30 1"/>
                <a:gd name="f36" fmla="+- f34 0 f6"/>
                <a:gd name="f37" fmla="+- f33 0 f6"/>
                <a:gd name="f38" fmla="*/ f34 f30 1"/>
                <a:gd name="f39" fmla="*/ f33 f30 1"/>
                <a:gd name="f40" fmla="*/ f36 1 2"/>
                <a:gd name="f41" fmla="min f37 f36"/>
                <a:gd name="f42" fmla="+- f6 f40 0"/>
                <a:gd name="f43" fmla="*/ f41 f7 1"/>
                <a:gd name="f44" fmla="*/ f43 1 100000"/>
                <a:gd name="f45" fmla="*/ f42 f30 1"/>
                <a:gd name="f46" fmla="+- f33 0 f44"/>
                <a:gd name="f47" fmla="*/ f44 f30 1"/>
                <a:gd name="f48" fmla="*/ f46 1 2"/>
                <a:gd name="f49" fmla="+- f46 0 f44"/>
                <a:gd name="f50" fmla="*/ f46 f30 1"/>
                <a:gd name="f51" fmla="?: f49 f44 f6"/>
                <a:gd name="f52" fmla="?: f49 f46 f33"/>
                <a:gd name="f53" fmla="*/ f48 f30 1"/>
                <a:gd name="f54" fmla="*/ f51 f30 1"/>
                <a:gd name="f55" fmla="*/ f52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3" y="f35"/>
                </a:cxn>
                <a:cxn ang="f28">
                  <a:pos x="f47" y="f45"/>
                </a:cxn>
                <a:cxn ang="f29">
                  <a:pos x="f53" y="f38"/>
                </a:cxn>
              </a:cxnLst>
              <a:rect l="f54" t="f35" r="f55" b="f38"/>
              <a:pathLst>
                <a:path>
                  <a:moveTo>
                    <a:pt x="f35" y="f35"/>
                  </a:moveTo>
                  <a:lnTo>
                    <a:pt x="f50" y="f35"/>
                  </a:lnTo>
                  <a:lnTo>
                    <a:pt x="f39" y="f45"/>
                  </a:lnTo>
                  <a:lnTo>
                    <a:pt x="f50" y="f38"/>
                  </a:lnTo>
                  <a:lnTo>
                    <a:pt x="f35" y="f38"/>
                  </a:lnTo>
                  <a:lnTo>
                    <a:pt x="f47" y="f45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Dowolny kształt 20"/>
            <p:cNvSpPr/>
            <p:nvPr/>
          </p:nvSpPr>
          <p:spPr>
            <a:xfrm>
              <a:off x="1836023" y="4266343"/>
              <a:ext cx="5143609" cy="7522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3607"/>
                <a:gd name="f7" fmla="val 752236"/>
                <a:gd name="f8" fmla="+- 0 0 -90"/>
                <a:gd name="f9" fmla="*/ f3 1 5143607"/>
                <a:gd name="f10" fmla="*/ f4 1 752236"/>
                <a:gd name="f11" fmla="+- f7 0 f5"/>
                <a:gd name="f12" fmla="+- f6 0 f5"/>
                <a:gd name="f13" fmla="*/ f8 f0 1"/>
                <a:gd name="f14" fmla="*/ f12 1 5143607"/>
                <a:gd name="f15" fmla="*/ f11 1 752236"/>
                <a:gd name="f16" fmla="*/ 0 f12 1"/>
                <a:gd name="f17" fmla="*/ 0 f11 1"/>
                <a:gd name="f18" fmla="*/ 5143607 f12 1"/>
                <a:gd name="f19" fmla="*/ 752236 f11 1"/>
                <a:gd name="f20" fmla="*/ f13 1 f2"/>
                <a:gd name="f21" fmla="*/ f16 1 5143607"/>
                <a:gd name="f22" fmla="*/ f17 1 752236"/>
                <a:gd name="f23" fmla="*/ f18 1 5143607"/>
                <a:gd name="f24" fmla="*/ f19 1 752236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5143607" h="75223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76196" tIns="76196" rIns="76196" bIns="76196" anchor="ctr" anchorCtr="0" compatLnSpc="1">
              <a:noAutofit/>
            </a:bodyPr>
            <a:lstStyle/>
            <a:p>
              <a:pPr marL="0" marR="0" lvl="0" indent="0" algn="l" defTabSz="13334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3000" b="1" i="0" u="none" strike="noStrike" kern="1200" cap="none" spc="0" baseline="0">
                  <a:solidFill>
                    <a:srgbClr val="FF0000"/>
                  </a:solidFill>
                  <a:uFillTx/>
                  <a:latin typeface="Georgia"/>
                </a:rPr>
                <a:t>W2</a:t>
              </a:r>
            </a:p>
          </p:txBody>
        </p:sp>
        <p:sp>
          <p:nvSpPr>
            <p:cNvPr id="22" name="Dowolny kształt 21"/>
            <p:cNvSpPr/>
            <p:nvPr/>
          </p:nvSpPr>
          <p:spPr>
            <a:xfrm>
              <a:off x="1836023" y="5171901"/>
              <a:ext cx="5077599" cy="4615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077598"/>
                <a:gd name="f7" fmla="val 461599"/>
                <a:gd name="f8" fmla="+- 0 0 -90"/>
                <a:gd name="f9" fmla="*/ f3 1 5077598"/>
                <a:gd name="f10" fmla="*/ f4 1 461599"/>
                <a:gd name="f11" fmla="+- f7 0 f5"/>
                <a:gd name="f12" fmla="+- f6 0 f5"/>
                <a:gd name="f13" fmla="*/ f8 f0 1"/>
                <a:gd name="f14" fmla="*/ f12 1 5077598"/>
                <a:gd name="f15" fmla="*/ f11 1 461599"/>
                <a:gd name="f16" fmla="*/ 0 f12 1"/>
                <a:gd name="f17" fmla="*/ 0 f11 1"/>
                <a:gd name="f18" fmla="*/ 5077598 f12 1"/>
                <a:gd name="f19" fmla="*/ 461599 f11 1"/>
                <a:gd name="f20" fmla="*/ f13 1 f2"/>
                <a:gd name="f21" fmla="*/ f16 1 5077598"/>
                <a:gd name="f22" fmla="*/ f17 1 461599"/>
                <a:gd name="f23" fmla="*/ f18 1 5077598"/>
                <a:gd name="f24" fmla="*/ f19 1 461599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5077598" h="461599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83823" tIns="83823" rIns="83823" bIns="83823" anchor="b" anchorCtr="0" compatLnSpc="1">
              <a:noAutofit/>
            </a:bodyPr>
            <a:lstStyle/>
            <a:p>
              <a:pPr marL="0" marR="0" lvl="0" indent="0" algn="l" defTabSz="97789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2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</a:endParaRPr>
            </a:p>
          </p:txBody>
        </p:sp>
        <p:sp>
          <p:nvSpPr>
            <p:cNvPr id="23" name="Dowolny kształt 22"/>
            <p:cNvSpPr/>
            <p:nvPr/>
          </p:nvSpPr>
          <p:spPr>
            <a:xfrm>
              <a:off x="1836023" y="5633499"/>
              <a:ext cx="1188162" cy="9402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70610"/>
                <a:gd name="f8" fmla="+- 0 0 -360"/>
                <a:gd name="f9" fmla="+- 0 0 -270"/>
                <a:gd name="f10" fmla="+- 0 0 -180"/>
                <a:gd name="f11" fmla="abs f3"/>
                <a:gd name="f12" fmla="abs f4"/>
                <a:gd name="f13" fmla="abs f5"/>
                <a:gd name="f14" fmla="*/ f8 f0 1"/>
                <a:gd name="f15" fmla="*/ f9 f0 1"/>
                <a:gd name="f16" fmla="*/ f10 f0 1"/>
                <a:gd name="f17" fmla="?: f11 f3 1"/>
                <a:gd name="f18" fmla="?: f12 f4 1"/>
                <a:gd name="f19" fmla="?: f13 f5 1"/>
                <a:gd name="f20" fmla="*/ f14 1 f2"/>
                <a:gd name="f21" fmla="*/ f15 1 f2"/>
                <a:gd name="f22" fmla="*/ f16 1 f2"/>
                <a:gd name="f23" fmla="*/ f17 1 21600"/>
                <a:gd name="f24" fmla="*/ f18 1 21600"/>
                <a:gd name="f25" fmla="*/ 21600 f17 1"/>
                <a:gd name="f26" fmla="*/ 21600 f18 1"/>
                <a:gd name="f27" fmla="+- f20 0 f1"/>
                <a:gd name="f28" fmla="+- f21 0 f1"/>
                <a:gd name="f29" fmla="+- f22 0 f1"/>
                <a:gd name="f30" fmla="min f24 f23"/>
                <a:gd name="f31" fmla="*/ f25 1 f19"/>
                <a:gd name="f32" fmla="*/ f26 1 f19"/>
                <a:gd name="f33" fmla="val f31"/>
                <a:gd name="f34" fmla="val f32"/>
                <a:gd name="f35" fmla="*/ f6 f30 1"/>
                <a:gd name="f36" fmla="+- f34 0 f6"/>
                <a:gd name="f37" fmla="+- f33 0 f6"/>
                <a:gd name="f38" fmla="*/ f34 f30 1"/>
                <a:gd name="f39" fmla="*/ f33 f30 1"/>
                <a:gd name="f40" fmla="*/ f36 1 2"/>
                <a:gd name="f41" fmla="min f37 f36"/>
                <a:gd name="f42" fmla="+- f6 f40 0"/>
                <a:gd name="f43" fmla="*/ f41 f7 1"/>
                <a:gd name="f44" fmla="*/ f43 1 100000"/>
                <a:gd name="f45" fmla="*/ f42 f30 1"/>
                <a:gd name="f46" fmla="+- f33 0 f44"/>
                <a:gd name="f47" fmla="*/ f44 f30 1"/>
                <a:gd name="f48" fmla="*/ f46 1 2"/>
                <a:gd name="f49" fmla="+- f46 0 f44"/>
                <a:gd name="f50" fmla="*/ f46 f30 1"/>
                <a:gd name="f51" fmla="?: f49 f44 f6"/>
                <a:gd name="f52" fmla="?: f49 f46 f33"/>
                <a:gd name="f53" fmla="*/ f48 f30 1"/>
                <a:gd name="f54" fmla="*/ f51 f30 1"/>
                <a:gd name="f55" fmla="*/ f52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3" y="f35"/>
                </a:cxn>
                <a:cxn ang="f28">
                  <a:pos x="f47" y="f45"/>
                </a:cxn>
                <a:cxn ang="f29">
                  <a:pos x="f53" y="f38"/>
                </a:cxn>
              </a:cxnLst>
              <a:rect l="f54" t="f35" r="f55" b="f38"/>
              <a:pathLst>
                <a:path>
                  <a:moveTo>
                    <a:pt x="f35" y="f35"/>
                  </a:moveTo>
                  <a:lnTo>
                    <a:pt x="f50" y="f35"/>
                  </a:lnTo>
                  <a:lnTo>
                    <a:pt x="f39" y="f45"/>
                  </a:lnTo>
                  <a:lnTo>
                    <a:pt x="f50" y="f38"/>
                  </a:lnTo>
                  <a:lnTo>
                    <a:pt x="f35" y="f38"/>
                  </a:lnTo>
                  <a:lnTo>
                    <a:pt x="f47" y="f45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4" name="Dowolny kształt 23"/>
            <p:cNvSpPr/>
            <p:nvPr/>
          </p:nvSpPr>
          <p:spPr>
            <a:xfrm>
              <a:off x="2549703" y="5633499"/>
              <a:ext cx="1188162" cy="9402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70610"/>
                <a:gd name="f8" fmla="+- 0 0 -360"/>
                <a:gd name="f9" fmla="+- 0 0 -270"/>
                <a:gd name="f10" fmla="+- 0 0 -180"/>
                <a:gd name="f11" fmla="abs f3"/>
                <a:gd name="f12" fmla="abs f4"/>
                <a:gd name="f13" fmla="abs f5"/>
                <a:gd name="f14" fmla="*/ f8 f0 1"/>
                <a:gd name="f15" fmla="*/ f9 f0 1"/>
                <a:gd name="f16" fmla="*/ f10 f0 1"/>
                <a:gd name="f17" fmla="?: f11 f3 1"/>
                <a:gd name="f18" fmla="?: f12 f4 1"/>
                <a:gd name="f19" fmla="?: f13 f5 1"/>
                <a:gd name="f20" fmla="*/ f14 1 f2"/>
                <a:gd name="f21" fmla="*/ f15 1 f2"/>
                <a:gd name="f22" fmla="*/ f16 1 f2"/>
                <a:gd name="f23" fmla="*/ f17 1 21600"/>
                <a:gd name="f24" fmla="*/ f18 1 21600"/>
                <a:gd name="f25" fmla="*/ 21600 f17 1"/>
                <a:gd name="f26" fmla="*/ 21600 f18 1"/>
                <a:gd name="f27" fmla="+- f20 0 f1"/>
                <a:gd name="f28" fmla="+- f21 0 f1"/>
                <a:gd name="f29" fmla="+- f22 0 f1"/>
                <a:gd name="f30" fmla="min f24 f23"/>
                <a:gd name="f31" fmla="*/ f25 1 f19"/>
                <a:gd name="f32" fmla="*/ f26 1 f19"/>
                <a:gd name="f33" fmla="val f31"/>
                <a:gd name="f34" fmla="val f32"/>
                <a:gd name="f35" fmla="*/ f6 f30 1"/>
                <a:gd name="f36" fmla="+- f34 0 f6"/>
                <a:gd name="f37" fmla="+- f33 0 f6"/>
                <a:gd name="f38" fmla="*/ f34 f30 1"/>
                <a:gd name="f39" fmla="*/ f33 f30 1"/>
                <a:gd name="f40" fmla="*/ f36 1 2"/>
                <a:gd name="f41" fmla="min f37 f36"/>
                <a:gd name="f42" fmla="+- f6 f40 0"/>
                <a:gd name="f43" fmla="*/ f41 f7 1"/>
                <a:gd name="f44" fmla="*/ f43 1 100000"/>
                <a:gd name="f45" fmla="*/ f42 f30 1"/>
                <a:gd name="f46" fmla="+- f33 0 f44"/>
                <a:gd name="f47" fmla="*/ f44 f30 1"/>
                <a:gd name="f48" fmla="*/ f46 1 2"/>
                <a:gd name="f49" fmla="+- f46 0 f44"/>
                <a:gd name="f50" fmla="*/ f46 f30 1"/>
                <a:gd name="f51" fmla="?: f49 f44 f6"/>
                <a:gd name="f52" fmla="?: f49 f46 f33"/>
                <a:gd name="f53" fmla="*/ f48 f30 1"/>
                <a:gd name="f54" fmla="*/ f51 f30 1"/>
                <a:gd name="f55" fmla="*/ f52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3" y="f35"/>
                </a:cxn>
                <a:cxn ang="f28">
                  <a:pos x="f47" y="f45"/>
                </a:cxn>
                <a:cxn ang="f29">
                  <a:pos x="f53" y="f38"/>
                </a:cxn>
              </a:cxnLst>
              <a:rect l="f54" t="f35" r="f55" b="f38"/>
              <a:pathLst>
                <a:path>
                  <a:moveTo>
                    <a:pt x="f35" y="f35"/>
                  </a:moveTo>
                  <a:lnTo>
                    <a:pt x="f50" y="f35"/>
                  </a:lnTo>
                  <a:lnTo>
                    <a:pt x="f39" y="f45"/>
                  </a:lnTo>
                  <a:lnTo>
                    <a:pt x="f50" y="f38"/>
                  </a:lnTo>
                  <a:lnTo>
                    <a:pt x="f35" y="f38"/>
                  </a:lnTo>
                  <a:lnTo>
                    <a:pt x="f47" y="f45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5" name="Dowolny kształt 24"/>
            <p:cNvSpPr/>
            <p:nvPr/>
          </p:nvSpPr>
          <p:spPr>
            <a:xfrm>
              <a:off x="3263950" y="5633499"/>
              <a:ext cx="1188162" cy="9402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70610"/>
                <a:gd name="f8" fmla="+- 0 0 -360"/>
                <a:gd name="f9" fmla="+- 0 0 -270"/>
                <a:gd name="f10" fmla="+- 0 0 -180"/>
                <a:gd name="f11" fmla="abs f3"/>
                <a:gd name="f12" fmla="abs f4"/>
                <a:gd name="f13" fmla="abs f5"/>
                <a:gd name="f14" fmla="*/ f8 f0 1"/>
                <a:gd name="f15" fmla="*/ f9 f0 1"/>
                <a:gd name="f16" fmla="*/ f10 f0 1"/>
                <a:gd name="f17" fmla="?: f11 f3 1"/>
                <a:gd name="f18" fmla="?: f12 f4 1"/>
                <a:gd name="f19" fmla="?: f13 f5 1"/>
                <a:gd name="f20" fmla="*/ f14 1 f2"/>
                <a:gd name="f21" fmla="*/ f15 1 f2"/>
                <a:gd name="f22" fmla="*/ f16 1 f2"/>
                <a:gd name="f23" fmla="*/ f17 1 21600"/>
                <a:gd name="f24" fmla="*/ f18 1 21600"/>
                <a:gd name="f25" fmla="*/ 21600 f17 1"/>
                <a:gd name="f26" fmla="*/ 21600 f18 1"/>
                <a:gd name="f27" fmla="+- f20 0 f1"/>
                <a:gd name="f28" fmla="+- f21 0 f1"/>
                <a:gd name="f29" fmla="+- f22 0 f1"/>
                <a:gd name="f30" fmla="min f24 f23"/>
                <a:gd name="f31" fmla="*/ f25 1 f19"/>
                <a:gd name="f32" fmla="*/ f26 1 f19"/>
                <a:gd name="f33" fmla="val f31"/>
                <a:gd name="f34" fmla="val f32"/>
                <a:gd name="f35" fmla="*/ f6 f30 1"/>
                <a:gd name="f36" fmla="+- f34 0 f6"/>
                <a:gd name="f37" fmla="+- f33 0 f6"/>
                <a:gd name="f38" fmla="*/ f34 f30 1"/>
                <a:gd name="f39" fmla="*/ f33 f30 1"/>
                <a:gd name="f40" fmla="*/ f36 1 2"/>
                <a:gd name="f41" fmla="min f37 f36"/>
                <a:gd name="f42" fmla="+- f6 f40 0"/>
                <a:gd name="f43" fmla="*/ f41 f7 1"/>
                <a:gd name="f44" fmla="*/ f43 1 100000"/>
                <a:gd name="f45" fmla="*/ f42 f30 1"/>
                <a:gd name="f46" fmla="+- f33 0 f44"/>
                <a:gd name="f47" fmla="*/ f44 f30 1"/>
                <a:gd name="f48" fmla="*/ f46 1 2"/>
                <a:gd name="f49" fmla="+- f46 0 f44"/>
                <a:gd name="f50" fmla="*/ f46 f30 1"/>
                <a:gd name="f51" fmla="?: f49 f44 f6"/>
                <a:gd name="f52" fmla="?: f49 f46 f33"/>
                <a:gd name="f53" fmla="*/ f48 f30 1"/>
                <a:gd name="f54" fmla="*/ f51 f30 1"/>
                <a:gd name="f55" fmla="*/ f52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3" y="f35"/>
                </a:cxn>
                <a:cxn ang="f28">
                  <a:pos x="f47" y="f45"/>
                </a:cxn>
                <a:cxn ang="f29">
                  <a:pos x="f53" y="f38"/>
                </a:cxn>
              </a:cxnLst>
              <a:rect l="f54" t="f35" r="f55" b="f38"/>
              <a:pathLst>
                <a:path>
                  <a:moveTo>
                    <a:pt x="f35" y="f35"/>
                  </a:moveTo>
                  <a:lnTo>
                    <a:pt x="f50" y="f35"/>
                  </a:lnTo>
                  <a:lnTo>
                    <a:pt x="f39" y="f45"/>
                  </a:lnTo>
                  <a:lnTo>
                    <a:pt x="f50" y="f38"/>
                  </a:lnTo>
                  <a:lnTo>
                    <a:pt x="f35" y="f38"/>
                  </a:lnTo>
                  <a:lnTo>
                    <a:pt x="f47" y="f45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6" name="Dowolny kształt 25"/>
            <p:cNvSpPr/>
            <p:nvPr/>
          </p:nvSpPr>
          <p:spPr>
            <a:xfrm>
              <a:off x="3977639" y="5633499"/>
              <a:ext cx="1188162" cy="9402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70610"/>
                <a:gd name="f8" fmla="+- 0 0 -360"/>
                <a:gd name="f9" fmla="+- 0 0 -270"/>
                <a:gd name="f10" fmla="+- 0 0 -180"/>
                <a:gd name="f11" fmla="abs f3"/>
                <a:gd name="f12" fmla="abs f4"/>
                <a:gd name="f13" fmla="abs f5"/>
                <a:gd name="f14" fmla="*/ f8 f0 1"/>
                <a:gd name="f15" fmla="*/ f9 f0 1"/>
                <a:gd name="f16" fmla="*/ f10 f0 1"/>
                <a:gd name="f17" fmla="?: f11 f3 1"/>
                <a:gd name="f18" fmla="?: f12 f4 1"/>
                <a:gd name="f19" fmla="?: f13 f5 1"/>
                <a:gd name="f20" fmla="*/ f14 1 f2"/>
                <a:gd name="f21" fmla="*/ f15 1 f2"/>
                <a:gd name="f22" fmla="*/ f16 1 f2"/>
                <a:gd name="f23" fmla="*/ f17 1 21600"/>
                <a:gd name="f24" fmla="*/ f18 1 21600"/>
                <a:gd name="f25" fmla="*/ 21600 f17 1"/>
                <a:gd name="f26" fmla="*/ 21600 f18 1"/>
                <a:gd name="f27" fmla="+- f20 0 f1"/>
                <a:gd name="f28" fmla="+- f21 0 f1"/>
                <a:gd name="f29" fmla="+- f22 0 f1"/>
                <a:gd name="f30" fmla="min f24 f23"/>
                <a:gd name="f31" fmla="*/ f25 1 f19"/>
                <a:gd name="f32" fmla="*/ f26 1 f19"/>
                <a:gd name="f33" fmla="val f31"/>
                <a:gd name="f34" fmla="val f32"/>
                <a:gd name="f35" fmla="*/ f6 f30 1"/>
                <a:gd name="f36" fmla="+- f34 0 f6"/>
                <a:gd name="f37" fmla="+- f33 0 f6"/>
                <a:gd name="f38" fmla="*/ f34 f30 1"/>
                <a:gd name="f39" fmla="*/ f33 f30 1"/>
                <a:gd name="f40" fmla="*/ f36 1 2"/>
                <a:gd name="f41" fmla="min f37 f36"/>
                <a:gd name="f42" fmla="+- f6 f40 0"/>
                <a:gd name="f43" fmla="*/ f41 f7 1"/>
                <a:gd name="f44" fmla="*/ f43 1 100000"/>
                <a:gd name="f45" fmla="*/ f42 f30 1"/>
                <a:gd name="f46" fmla="+- f33 0 f44"/>
                <a:gd name="f47" fmla="*/ f44 f30 1"/>
                <a:gd name="f48" fmla="*/ f46 1 2"/>
                <a:gd name="f49" fmla="+- f46 0 f44"/>
                <a:gd name="f50" fmla="*/ f46 f30 1"/>
                <a:gd name="f51" fmla="?: f49 f44 f6"/>
                <a:gd name="f52" fmla="?: f49 f46 f33"/>
                <a:gd name="f53" fmla="*/ f48 f30 1"/>
                <a:gd name="f54" fmla="*/ f51 f30 1"/>
                <a:gd name="f55" fmla="*/ f52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3" y="f35"/>
                </a:cxn>
                <a:cxn ang="f28">
                  <a:pos x="f47" y="f45"/>
                </a:cxn>
                <a:cxn ang="f29">
                  <a:pos x="f53" y="f38"/>
                </a:cxn>
              </a:cxnLst>
              <a:rect l="f54" t="f35" r="f55" b="f38"/>
              <a:pathLst>
                <a:path>
                  <a:moveTo>
                    <a:pt x="f35" y="f35"/>
                  </a:moveTo>
                  <a:lnTo>
                    <a:pt x="f50" y="f35"/>
                  </a:lnTo>
                  <a:lnTo>
                    <a:pt x="f39" y="f45"/>
                  </a:lnTo>
                  <a:lnTo>
                    <a:pt x="f50" y="f38"/>
                  </a:lnTo>
                  <a:lnTo>
                    <a:pt x="f35" y="f38"/>
                  </a:lnTo>
                  <a:lnTo>
                    <a:pt x="f47" y="f45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7" name="Dowolny kształt 26"/>
            <p:cNvSpPr/>
            <p:nvPr/>
          </p:nvSpPr>
          <p:spPr>
            <a:xfrm>
              <a:off x="4691886" y="5633499"/>
              <a:ext cx="1188162" cy="9402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70610"/>
                <a:gd name="f8" fmla="+- 0 0 -360"/>
                <a:gd name="f9" fmla="+- 0 0 -270"/>
                <a:gd name="f10" fmla="+- 0 0 -180"/>
                <a:gd name="f11" fmla="abs f3"/>
                <a:gd name="f12" fmla="abs f4"/>
                <a:gd name="f13" fmla="abs f5"/>
                <a:gd name="f14" fmla="*/ f8 f0 1"/>
                <a:gd name="f15" fmla="*/ f9 f0 1"/>
                <a:gd name="f16" fmla="*/ f10 f0 1"/>
                <a:gd name="f17" fmla="?: f11 f3 1"/>
                <a:gd name="f18" fmla="?: f12 f4 1"/>
                <a:gd name="f19" fmla="?: f13 f5 1"/>
                <a:gd name="f20" fmla="*/ f14 1 f2"/>
                <a:gd name="f21" fmla="*/ f15 1 f2"/>
                <a:gd name="f22" fmla="*/ f16 1 f2"/>
                <a:gd name="f23" fmla="*/ f17 1 21600"/>
                <a:gd name="f24" fmla="*/ f18 1 21600"/>
                <a:gd name="f25" fmla="*/ 21600 f17 1"/>
                <a:gd name="f26" fmla="*/ 21600 f18 1"/>
                <a:gd name="f27" fmla="+- f20 0 f1"/>
                <a:gd name="f28" fmla="+- f21 0 f1"/>
                <a:gd name="f29" fmla="+- f22 0 f1"/>
                <a:gd name="f30" fmla="min f24 f23"/>
                <a:gd name="f31" fmla="*/ f25 1 f19"/>
                <a:gd name="f32" fmla="*/ f26 1 f19"/>
                <a:gd name="f33" fmla="val f31"/>
                <a:gd name="f34" fmla="val f32"/>
                <a:gd name="f35" fmla="*/ f6 f30 1"/>
                <a:gd name="f36" fmla="+- f34 0 f6"/>
                <a:gd name="f37" fmla="+- f33 0 f6"/>
                <a:gd name="f38" fmla="*/ f34 f30 1"/>
                <a:gd name="f39" fmla="*/ f33 f30 1"/>
                <a:gd name="f40" fmla="*/ f36 1 2"/>
                <a:gd name="f41" fmla="min f37 f36"/>
                <a:gd name="f42" fmla="+- f6 f40 0"/>
                <a:gd name="f43" fmla="*/ f41 f7 1"/>
                <a:gd name="f44" fmla="*/ f43 1 100000"/>
                <a:gd name="f45" fmla="*/ f42 f30 1"/>
                <a:gd name="f46" fmla="+- f33 0 f44"/>
                <a:gd name="f47" fmla="*/ f44 f30 1"/>
                <a:gd name="f48" fmla="*/ f46 1 2"/>
                <a:gd name="f49" fmla="+- f46 0 f44"/>
                <a:gd name="f50" fmla="*/ f46 f30 1"/>
                <a:gd name="f51" fmla="?: f49 f44 f6"/>
                <a:gd name="f52" fmla="?: f49 f46 f33"/>
                <a:gd name="f53" fmla="*/ f48 f30 1"/>
                <a:gd name="f54" fmla="*/ f51 f30 1"/>
                <a:gd name="f55" fmla="*/ f52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3" y="f35"/>
                </a:cxn>
                <a:cxn ang="f28">
                  <a:pos x="f47" y="f45"/>
                </a:cxn>
                <a:cxn ang="f29">
                  <a:pos x="f53" y="f38"/>
                </a:cxn>
              </a:cxnLst>
              <a:rect l="f54" t="f35" r="f55" b="f38"/>
              <a:pathLst>
                <a:path>
                  <a:moveTo>
                    <a:pt x="f35" y="f35"/>
                  </a:moveTo>
                  <a:lnTo>
                    <a:pt x="f50" y="f35"/>
                  </a:lnTo>
                  <a:lnTo>
                    <a:pt x="f39" y="f45"/>
                  </a:lnTo>
                  <a:lnTo>
                    <a:pt x="f50" y="f38"/>
                  </a:lnTo>
                  <a:lnTo>
                    <a:pt x="f35" y="f38"/>
                  </a:lnTo>
                  <a:lnTo>
                    <a:pt x="f47" y="f45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8" name="Dowolny kształt 27"/>
            <p:cNvSpPr/>
            <p:nvPr/>
          </p:nvSpPr>
          <p:spPr>
            <a:xfrm>
              <a:off x="5405576" y="5633499"/>
              <a:ext cx="1188162" cy="9402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70610"/>
                <a:gd name="f8" fmla="+- 0 0 -360"/>
                <a:gd name="f9" fmla="+- 0 0 -270"/>
                <a:gd name="f10" fmla="+- 0 0 -180"/>
                <a:gd name="f11" fmla="abs f3"/>
                <a:gd name="f12" fmla="abs f4"/>
                <a:gd name="f13" fmla="abs f5"/>
                <a:gd name="f14" fmla="*/ f8 f0 1"/>
                <a:gd name="f15" fmla="*/ f9 f0 1"/>
                <a:gd name="f16" fmla="*/ f10 f0 1"/>
                <a:gd name="f17" fmla="?: f11 f3 1"/>
                <a:gd name="f18" fmla="?: f12 f4 1"/>
                <a:gd name="f19" fmla="?: f13 f5 1"/>
                <a:gd name="f20" fmla="*/ f14 1 f2"/>
                <a:gd name="f21" fmla="*/ f15 1 f2"/>
                <a:gd name="f22" fmla="*/ f16 1 f2"/>
                <a:gd name="f23" fmla="*/ f17 1 21600"/>
                <a:gd name="f24" fmla="*/ f18 1 21600"/>
                <a:gd name="f25" fmla="*/ 21600 f17 1"/>
                <a:gd name="f26" fmla="*/ 21600 f18 1"/>
                <a:gd name="f27" fmla="+- f20 0 f1"/>
                <a:gd name="f28" fmla="+- f21 0 f1"/>
                <a:gd name="f29" fmla="+- f22 0 f1"/>
                <a:gd name="f30" fmla="min f24 f23"/>
                <a:gd name="f31" fmla="*/ f25 1 f19"/>
                <a:gd name="f32" fmla="*/ f26 1 f19"/>
                <a:gd name="f33" fmla="val f31"/>
                <a:gd name="f34" fmla="val f32"/>
                <a:gd name="f35" fmla="*/ f6 f30 1"/>
                <a:gd name="f36" fmla="+- f34 0 f6"/>
                <a:gd name="f37" fmla="+- f33 0 f6"/>
                <a:gd name="f38" fmla="*/ f34 f30 1"/>
                <a:gd name="f39" fmla="*/ f33 f30 1"/>
                <a:gd name="f40" fmla="*/ f36 1 2"/>
                <a:gd name="f41" fmla="min f37 f36"/>
                <a:gd name="f42" fmla="+- f6 f40 0"/>
                <a:gd name="f43" fmla="*/ f41 f7 1"/>
                <a:gd name="f44" fmla="*/ f43 1 100000"/>
                <a:gd name="f45" fmla="*/ f42 f30 1"/>
                <a:gd name="f46" fmla="+- f33 0 f44"/>
                <a:gd name="f47" fmla="*/ f44 f30 1"/>
                <a:gd name="f48" fmla="*/ f46 1 2"/>
                <a:gd name="f49" fmla="+- f46 0 f44"/>
                <a:gd name="f50" fmla="*/ f46 f30 1"/>
                <a:gd name="f51" fmla="?: f49 f44 f6"/>
                <a:gd name="f52" fmla="?: f49 f46 f33"/>
                <a:gd name="f53" fmla="*/ f48 f30 1"/>
                <a:gd name="f54" fmla="*/ f51 f30 1"/>
                <a:gd name="f55" fmla="*/ f52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3" y="f35"/>
                </a:cxn>
                <a:cxn ang="f28">
                  <a:pos x="f47" y="f45"/>
                </a:cxn>
                <a:cxn ang="f29">
                  <a:pos x="f53" y="f38"/>
                </a:cxn>
              </a:cxnLst>
              <a:rect l="f54" t="f35" r="f55" b="f38"/>
              <a:pathLst>
                <a:path>
                  <a:moveTo>
                    <a:pt x="f35" y="f35"/>
                  </a:moveTo>
                  <a:lnTo>
                    <a:pt x="f50" y="f35"/>
                  </a:lnTo>
                  <a:lnTo>
                    <a:pt x="f39" y="f45"/>
                  </a:lnTo>
                  <a:lnTo>
                    <a:pt x="f50" y="f38"/>
                  </a:lnTo>
                  <a:lnTo>
                    <a:pt x="f35" y="f38"/>
                  </a:lnTo>
                  <a:lnTo>
                    <a:pt x="f47" y="f45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9" name="Dowolny kształt 28"/>
            <p:cNvSpPr/>
            <p:nvPr/>
          </p:nvSpPr>
          <p:spPr>
            <a:xfrm>
              <a:off x="6119823" y="5633499"/>
              <a:ext cx="1188162" cy="9402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70610"/>
                <a:gd name="f8" fmla="+- 0 0 -360"/>
                <a:gd name="f9" fmla="+- 0 0 -270"/>
                <a:gd name="f10" fmla="+- 0 0 -180"/>
                <a:gd name="f11" fmla="abs f3"/>
                <a:gd name="f12" fmla="abs f4"/>
                <a:gd name="f13" fmla="abs f5"/>
                <a:gd name="f14" fmla="*/ f8 f0 1"/>
                <a:gd name="f15" fmla="*/ f9 f0 1"/>
                <a:gd name="f16" fmla="*/ f10 f0 1"/>
                <a:gd name="f17" fmla="?: f11 f3 1"/>
                <a:gd name="f18" fmla="?: f12 f4 1"/>
                <a:gd name="f19" fmla="?: f13 f5 1"/>
                <a:gd name="f20" fmla="*/ f14 1 f2"/>
                <a:gd name="f21" fmla="*/ f15 1 f2"/>
                <a:gd name="f22" fmla="*/ f16 1 f2"/>
                <a:gd name="f23" fmla="*/ f17 1 21600"/>
                <a:gd name="f24" fmla="*/ f18 1 21600"/>
                <a:gd name="f25" fmla="*/ 21600 f17 1"/>
                <a:gd name="f26" fmla="*/ 21600 f18 1"/>
                <a:gd name="f27" fmla="+- f20 0 f1"/>
                <a:gd name="f28" fmla="+- f21 0 f1"/>
                <a:gd name="f29" fmla="+- f22 0 f1"/>
                <a:gd name="f30" fmla="min f24 f23"/>
                <a:gd name="f31" fmla="*/ f25 1 f19"/>
                <a:gd name="f32" fmla="*/ f26 1 f19"/>
                <a:gd name="f33" fmla="val f31"/>
                <a:gd name="f34" fmla="val f32"/>
                <a:gd name="f35" fmla="*/ f6 f30 1"/>
                <a:gd name="f36" fmla="+- f34 0 f6"/>
                <a:gd name="f37" fmla="+- f33 0 f6"/>
                <a:gd name="f38" fmla="*/ f34 f30 1"/>
                <a:gd name="f39" fmla="*/ f33 f30 1"/>
                <a:gd name="f40" fmla="*/ f36 1 2"/>
                <a:gd name="f41" fmla="min f37 f36"/>
                <a:gd name="f42" fmla="+- f6 f40 0"/>
                <a:gd name="f43" fmla="*/ f41 f7 1"/>
                <a:gd name="f44" fmla="*/ f43 1 100000"/>
                <a:gd name="f45" fmla="*/ f42 f30 1"/>
                <a:gd name="f46" fmla="+- f33 0 f44"/>
                <a:gd name="f47" fmla="*/ f44 f30 1"/>
                <a:gd name="f48" fmla="*/ f46 1 2"/>
                <a:gd name="f49" fmla="+- f46 0 f44"/>
                <a:gd name="f50" fmla="*/ f46 f30 1"/>
                <a:gd name="f51" fmla="?: f49 f44 f6"/>
                <a:gd name="f52" fmla="?: f49 f46 f33"/>
                <a:gd name="f53" fmla="*/ f48 f30 1"/>
                <a:gd name="f54" fmla="*/ f51 f30 1"/>
                <a:gd name="f55" fmla="*/ f52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53" y="f35"/>
                </a:cxn>
                <a:cxn ang="f28">
                  <a:pos x="f47" y="f45"/>
                </a:cxn>
                <a:cxn ang="f29">
                  <a:pos x="f53" y="f38"/>
                </a:cxn>
              </a:cxnLst>
              <a:rect l="f54" t="f35" r="f55" b="f38"/>
              <a:pathLst>
                <a:path>
                  <a:moveTo>
                    <a:pt x="f35" y="f35"/>
                  </a:moveTo>
                  <a:lnTo>
                    <a:pt x="f50" y="f35"/>
                  </a:lnTo>
                  <a:lnTo>
                    <a:pt x="f39" y="f45"/>
                  </a:lnTo>
                  <a:lnTo>
                    <a:pt x="f50" y="f38"/>
                  </a:lnTo>
                  <a:lnTo>
                    <a:pt x="f35" y="f38"/>
                  </a:lnTo>
                  <a:lnTo>
                    <a:pt x="f47" y="f45"/>
                  </a:lnTo>
                  <a:close/>
                </a:path>
              </a:pathLst>
            </a:custGeom>
            <a:solidFill>
              <a:srgbClr val="53548A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30" name="Dowolny kształt 29"/>
            <p:cNvSpPr/>
            <p:nvPr/>
          </p:nvSpPr>
          <p:spPr>
            <a:xfrm>
              <a:off x="1836023" y="5727527"/>
              <a:ext cx="5143609" cy="7522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3607"/>
                <a:gd name="f7" fmla="val 752236"/>
                <a:gd name="f8" fmla="+- 0 0 -90"/>
                <a:gd name="f9" fmla="*/ f3 1 5143607"/>
                <a:gd name="f10" fmla="*/ f4 1 752236"/>
                <a:gd name="f11" fmla="+- f7 0 f5"/>
                <a:gd name="f12" fmla="+- f6 0 f5"/>
                <a:gd name="f13" fmla="*/ f8 f0 1"/>
                <a:gd name="f14" fmla="*/ f12 1 5143607"/>
                <a:gd name="f15" fmla="*/ f11 1 752236"/>
                <a:gd name="f16" fmla="*/ 0 f12 1"/>
                <a:gd name="f17" fmla="*/ 0 f11 1"/>
                <a:gd name="f18" fmla="*/ 5143607 f12 1"/>
                <a:gd name="f19" fmla="*/ 752236 f11 1"/>
                <a:gd name="f20" fmla="*/ f13 1 f2"/>
                <a:gd name="f21" fmla="*/ f16 1 5143607"/>
                <a:gd name="f22" fmla="*/ f17 1 752236"/>
                <a:gd name="f23" fmla="*/ f18 1 5143607"/>
                <a:gd name="f24" fmla="*/ f19 1 752236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5143607" h="75223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9046" cap="flat">
              <a:solidFill>
                <a:srgbClr val="53548A"/>
              </a:solidFill>
              <a:prstDash val="solid"/>
              <a:miter/>
            </a:ln>
          </p:spPr>
          <p:txBody>
            <a:bodyPr vert="horz" wrap="square" lIns="76196" tIns="76196" rIns="76196" bIns="76196" anchor="ctr" anchorCtr="0" compatLnSpc="1">
              <a:noAutofit/>
            </a:bodyPr>
            <a:lstStyle/>
            <a:p>
              <a:pPr marL="0" marR="0" lvl="0" indent="0" algn="l" defTabSz="13334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3000" b="1" i="0" u="none" strike="noStrike" kern="1200" cap="none" spc="0" baseline="0">
                  <a:solidFill>
                    <a:srgbClr val="FF0000"/>
                  </a:solidFill>
                  <a:uFillTx/>
                  <a:latin typeface="Georgia"/>
                </a:rPr>
                <a:t>Różnica między W1 a W2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b="1">
                <a:solidFill>
                  <a:srgbClr val="FF0000"/>
                </a:solidFill>
              </a:rPr>
              <a:t>Użyteczność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l-PL"/>
          </a:p>
          <a:p>
            <a:pPr lvl="0"/>
            <a:endParaRPr lang="pl-PL"/>
          </a:p>
          <a:p>
            <a:pPr lvl="0"/>
            <a:r>
              <a:rPr lang="pl-PL"/>
              <a:t>Dla ustawodawcy</a:t>
            </a:r>
          </a:p>
          <a:p>
            <a:pPr lvl="0"/>
            <a:endParaRPr lang="pl-PL"/>
          </a:p>
          <a:p>
            <a:pPr lvl="0"/>
            <a:r>
              <a:rPr lang="pl-PL"/>
              <a:t>Dla stosującego prawo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b="1">
                <a:solidFill>
                  <a:srgbClr val="FF0000"/>
                </a:solidFill>
              </a:rPr>
              <a:t>Wartość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l-PL" sz="2600"/>
              <a:t>„to, co cenne”, </a:t>
            </a:r>
          </a:p>
          <a:p>
            <a:pPr lvl="0" algn="just"/>
            <a:r>
              <a:rPr lang="pl-PL" sz="2600"/>
              <a:t>„to co zgodne z naturą tego, kto wartościuje”, </a:t>
            </a:r>
          </a:p>
          <a:p>
            <a:pPr lvl="0" algn="just"/>
            <a:r>
              <a:rPr lang="pl-PL" sz="2600"/>
              <a:t>„to czego chcemy, a więc przedmiot naszego dążenia, pożądania, cel”, </a:t>
            </a:r>
          </a:p>
          <a:p>
            <a:pPr lvl="0" algn="just"/>
            <a:r>
              <a:rPr lang="pl-PL" sz="2600"/>
              <a:t>„to, czego pożądamy pożądać”, </a:t>
            </a:r>
          </a:p>
          <a:p>
            <a:pPr lvl="0" algn="just"/>
            <a:r>
              <a:rPr lang="pl-PL" sz="2600"/>
              <a:t>„to, co zaspokaja jakieś potrzeby, zainteresowania”, </a:t>
            </a:r>
          </a:p>
          <a:p>
            <a:pPr lvl="0" algn="just"/>
            <a:r>
              <a:rPr lang="pl-PL" sz="2600"/>
              <a:t>„to, co dostarcza przyjemności”, </a:t>
            </a:r>
          </a:p>
          <a:p>
            <a:pPr lvl="0" algn="just"/>
            <a:r>
              <a:rPr lang="pl-PL" sz="2600"/>
              <a:t>„to, co powinno być” </a:t>
            </a:r>
          </a:p>
          <a:p>
            <a:pPr lvl="0"/>
            <a:r>
              <a:rPr lang="pl-PL" sz="2000"/>
              <a:t>M. Kordela, Zarys typologii uzasadnień aksjologicznych w orzecznictwie trybunału Konstytucyjnego, s. 25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b="1">
                <a:solidFill>
                  <a:srgbClr val="FF0000"/>
                </a:solidFill>
              </a:rPr>
              <a:t>Wybór wartości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l-PL"/>
          </a:p>
          <a:p>
            <a:pPr lvl="0"/>
            <a:r>
              <a:rPr lang="pl-PL" sz="3600"/>
              <a:t>bezpieczeństwo prawne, </a:t>
            </a:r>
          </a:p>
          <a:p>
            <a:pPr lvl="0"/>
            <a:r>
              <a:rPr lang="pl-PL" sz="3600"/>
              <a:t>sprawiedliwość ,</a:t>
            </a:r>
          </a:p>
          <a:p>
            <a:pPr lvl="0"/>
            <a:r>
              <a:rPr lang="pl-PL" sz="3600"/>
              <a:t>celowość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457200" y="1357491"/>
            <a:ext cx="8229600" cy="1066803"/>
          </a:xfrm>
        </p:spPr>
        <p:txBody>
          <a:bodyPr/>
          <a:lstStyle/>
          <a:p>
            <a:pPr lvl="0"/>
            <a:r>
              <a:rPr lang="pl-PL" b="1" dirty="0">
                <a:solidFill>
                  <a:srgbClr val="FF0000"/>
                </a:solidFill>
              </a:rPr>
              <a:t>Człowiek zadłużony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l-PL"/>
          </a:p>
          <a:p>
            <a:pPr lvl="0"/>
            <a:r>
              <a:rPr lang="pl-PL"/>
              <a:t>bezpieczeństwo prawne jednostek </a:t>
            </a:r>
          </a:p>
          <a:p>
            <a:pPr lvl="0"/>
            <a:endParaRPr lang="pl-PL"/>
          </a:p>
          <a:p>
            <a:pPr lvl="0"/>
            <a:r>
              <a:rPr lang="pl-PL"/>
              <a:t>bezpieczeństwo prawne społeczeństwa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457200" y="1346202"/>
            <a:ext cx="8229600" cy="1066803"/>
          </a:xfrm>
        </p:spPr>
        <p:txBody>
          <a:bodyPr/>
          <a:lstStyle/>
          <a:p>
            <a:pPr lvl="0"/>
            <a:r>
              <a:rPr lang="pl-PL" b="1" dirty="0">
                <a:solidFill>
                  <a:srgbClr val="FF0000"/>
                </a:solidFill>
              </a:rPr>
              <a:t>Sprawiedliwość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l-PL" dirty="0"/>
          </a:p>
          <a:p>
            <a:pPr lvl="0"/>
            <a:r>
              <a:rPr lang="pl-PL" sz="3200" b="1" dirty="0"/>
              <a:t>sprawiedliwość społeczna, </a:t>
            </a:r>
          </a:p>
          <a:p>
            <a:pPr lvl="0"/>
            <a:endParaRPr lang="pl-PL" sz="3200" b="1" dirty="0"/>
          </a:p>
          <a:p>
            <a:pPr lvl="0"/>
            <a:r>
              <a:rPr lang="pl-PL" sz="3200" b="1" dirty="0"/>
              <a:t>wolność jednostki, </a:t>
            </a:r>
          </a:p>
          <a:p>
            <a:pPr lvl="0"/>
            <a:endParaRPr lang="pl-PL" sz="3200" b="1" dirty="0"/>
          </a:p>
          <a:p>
            <a:pPr lvl="0"/>
            <a:r>
              <a:rPr lang="pl-PL" sz="3200" b="1" dirty="0"/>
              <a:t>solidarność społeczna,</a:t>
            </a:r>
          </a:p>
          <a:p>
            <a:pPr lvl="0"/>
            <a:endParaRPr lang="pl-PL" sz="3200" b="1" dirty="0"/>
          </a:p>
          <a:p>
            <a:pPr lvl="0"/>
            <a:r>
              <a:rPr lang="pl-PL" sz="3200" b="1" dirty="0"/>
              <a:t>miłosierdzie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elkomiejsk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138</TotalTime>
  <Words>211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Georgia</vt:lpstr>
      <vt:lpstr>Trebuchet MS</vt:lpstr>
      <vt:lpstr>Wingdings 2</vt:lpstr>
      <vt:lpstr>Wielkomiejski</vt:lpstr>
      <vt:lpstr>Aksjologiczne podstawy upadłości konsumenckiej</vt:lpstr>
      <vt:lpstr>Przedmiot badań</vt:lpstr>
      <vt:lpstr>Równanie</vt:lpstr>
      <vt:lpstr>Przedmiot badań</vt:lpstr>
      <vt:lpstr>Użyteczność</vt:lpstr>
      <vt:lpstr>Wartość</vt:lpstr>
      <vt:lpstr>Wybór wartości</vt:lpstr>
      <vt:lpstr>Człowiek zadłużony</vt:lpstr>
      <vt:lpstr>Sprawiedliwość</vt:lpstr>
      <vt:lpstr>Analiza podstaw aksjologicznych upadłości konsumenckiej</vt:lpstr>
      <vt:lpstr>Cel postępowania</vt:lpstr>
      <vt:lpstr>Podstawy oddalenia wniosku</vt:lpstr>
      <vt:lpstr>Plan spłaty</vt:lpstr>
      <vt:lpstr>Wnioski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Aksjologiczne podstawy upadłości konsumenckiej</dc:title>
  <dc:creator>anna hrycaj</dc:creator>
  <cp:lastModifiedBy>k.swiderski</cp:lastModifiedBy>
  <cp:revision>3</cp:revision>
  <dcterms:created xsi:type="dcterms:W3CDTF">2017-04-29T16:33:44Z</dcterms:created>
  <dcterms:modified xsi:type="dcterms:W3CDTF">2018-01-02T13:47:50Z</dcterms:modified>
</cp:coreProperties>
</file>